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0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8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2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4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5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7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0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0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9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5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B92B-44FD-E44D-9F17-012D7F82AC6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1D2C-7EAD-194A-9286-08467C0C9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13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Autofit/>
          </a:bodyPr>
          <a:lstStyle/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aw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nuamsa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limbelh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bukna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hum,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vualzawl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Nangmah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bit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C1F1C1-4387-A34F-B480-9BA77E0433B4}"/>
              </a:ext>
            </a:extLst>
          </p:cNvPr>
          <p:cNvSpPr txBox="1"/>
          <p:nvPr/>
        </p:nvSpPr>
        <p:spPr>
          <a:xfrm>
            <a:off x="334851" y="1019488"/>
            <a:ext cx="115222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47)</a:t>
            </a:r>
          </a:p>
        </p:txBody>
      </p:sp>
    </p:spTree>
    <p:extLst>
      <p:ext uri="{BB962C8B-B14F-4D97-AF65-F5344CB8AC3E}">
        <p14:creationId xmlns:p14="http://schemas.microsoft.com/office/powerpoint/2010/main" val="219279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rmAutofit fontScale="92500"/>
          </a:bodyPr>
          <a:lstStyle/>
          <a:p>
            <a:pPr marL="88900" algn="l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 aw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nuamsa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pipa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hi;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lamet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muan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Nang 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bu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ding.</a:t>
            </a:r>
            <a:endParaRPr lang="en-US" sz="5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3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Autofit/>
          </a:bodyPr>
          <a:lstStyle/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khelhna'n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zol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ze-etna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ah;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lungkham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bang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lau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dia.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9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rmAutofit fontScale="92500"/>
          </a:bodyPr>
          <a:lstStyle/>
          <a:p>
            <a:pPr marL="88900" algn="l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 aw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nuamsa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pipa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hi;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lamet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muan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Nang 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bu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ding.</a:t>
            </a:r>
            <a:endParaRPr lang="en-US" sz="5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8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762" y="2014291"/>
            <a:ext cx="11857148" cy="3477296"/>
          </a:xfrm>
        </p:spPr>
        <p:txBody>
          <a:bodyPr>
            <a:normAutofit/>
          </a:bodyPr>
          <a:lstStyle/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khemna'n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dang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ngeilou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Nangmah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kia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ah,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Muanhuai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siangthou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N’on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kep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 in.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0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rmAutofit fontScale="92500"/>
          </a:bodyPr>
          <a:lstStyle/>
          <a:p>
            <a:pPr marL="88900" algn="l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 aw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nuamsa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pipa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hi;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lamet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muan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Nang 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bu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ding.</a:t>
            </a:r>
            <a:endParaRPr lang="en-US" sz="5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1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" y="2014291"/>
            <a:ext cx="11948160" cy="3477296"/>
          </a:xfrm>
        </p:spPr>
        <p:txBody>
          <a:bodyPr>
            <a:noAutofit/>
          </a:bodyPr>
          <a:lstStyle/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kumpigam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Vaihawmmi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manglukhu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siat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';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bitna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Na hi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ding,</a:t>
            </a:r>
          </a:p>
          <a:p>
            <a:pPr marL="88900" algn="l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Tangtawn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 Nang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den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ni’ng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1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B32F0-76E2-0B42-90E5-AE764E41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51" y="352067"/>
            <a:ext cx="11565228" cy="817093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SUANGPI NA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1C92D-1110-5742-85E5-80A47B8DC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52" y="2014291"/>
            <a:ext cx="11565227" cy="3477296"/>
          </a:xfrm>
        </p:spPr>
        <p:txBody>
          <a:bodyPr>
            <a:normAutofit fontScale="92500"/>
          </a:bodyPr>
          <a:lstStyle/>
          <a:p>
            <a:pPr marL="88900" algn="l"/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Nang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suangpi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 aw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nuamsa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pipa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hi;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lamet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</a:t>
            </a:r>
          </a:p>
          <a:p>
            <a:pPr marL="88900" algn="l"/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muan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Na hi, Nang ah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5000" i="1" dirty="0" err="1">
                <a:latin typeface="DM Sans 14pt Black" pitchFamily="2" charset="0"/>
                <a:cs typeface="Times New Roman" panose="02020603050405020304" pitchFamily="18" charset="0"/>
              </a:rPr>
              <a:t>bu</a:t>
            </a:r>
            <a:r>
              <a:rPr lang="en-US" sz="5000" i="1" dirty="0">
                <a:latin typeface="DM Sans 14pt Black" pitchFamily="2" charset="0"/>
                <a:cs typeface="Times New Roman" panose="02020603050405020304" pitchFamily="18" charset="0"/>
              </a:rPr>
              <a:t> ding.</a:t>
            </a:r>
            <a:endParaRPr lang="en-US" sz="5000" i="1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4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335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KA SUANGPI NA HI</vt:lpstr>
      <vt:lpstr>KA SUANGPI NA HI</vt:lpstr>
      <vt:lpstr>KA SUANGPI NA HI</vt:lpstr>
      <vt:lpstr>KA SUANGPI NA HI</vt:lpstr>
      <vt:lpstr>KA SUANGPI NA HI</vt:lpstr>
      <vt:lpstr>KA SUANGPI NA HI</vt:lpstr>
      <vt:lpstr>KA SUANGPI NA HI</vt:lpstr>
      <vt:lpstr>KA SUANGPI NA HI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TOUPA VAANG KIAMLOU</dc:title>
  <dc:creator>Summinlun Vualnam</dc:creator>
  <cp:lastModifiedBy>Microsoft account</cp:lastModifiedBy>
  <cp:revision>4</cp:revision>
  <dcterms:created xsi:type="dcterms:W3CDTF">2022-08-26T13:44:58Z</dcterms:created>
  <dcterms:modified xsi:type="dcterms:W3CDTF">2024-04-04T10:22:07Z</dcterms:modified>
</cp:coreProperties>
</file>