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4"/>
  </p:normalViewPr>
  <p:slideViewPr>
    <p:cSldViewPr snapToGrid="0" snapToObjects="1">
      <p:cViewPr varScale="1">
        <p:scale>
          <a:sx n="109" d="100"/>
          <a:sy n="109" d="100"/>
        </p:scale>
        <p:origin x="5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B92B-44FD-E44D-9F17-012D7F82AC61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E1D2C-7EAD-194A-9286-08467C0C9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405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B92B-44FD-E44D-9F17-012D7F82AC61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E1D2C-7EAD-194A-9286-08467C0C9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284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B92B-44FD-E44D-9F17-012D7F82AC61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E1D2C-7EAD-194A-9286-08467C0C9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29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B92B-44FD-E44D-9F17-012D7F82AC61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E1D2C-7EAD-194A-9286-08467C0C9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548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B92B-44FD-E44D-9F17-012D7F82AC61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E1D2C-7EAD-194A-9286-08467C0C9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43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B92B-44FD-E44D-9F17-012D7F82AC61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E1D2C-7EAD-194A-9286-08467C0C9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055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B92B-44FD-E44D-9F17-012D7F82AC61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E1D2C-7EAD-194A-9286-08467C0C9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872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B92B-44FD-E44D-9F17-012D7F82AC61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E1D2C-7EAD-194A-9286-08467C0C9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905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B92B-44FD-E44D-9F17-012D7F82AC61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E1D2C-7EAD-194A-9286-08467C0C9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003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B92B-44FD-E44D-9F17-012D7F82AC61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E1D2C-7EAD-194A-9286-08467C0C9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194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B92B-44FD-E44D-9F17-012D7F82AC61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E1D2C-7EAD-194A-9286-08467C0C9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452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EB92B-44FD-E44D-9F17-012D7F82AC61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E1D2C-7EAD-194A-9286-08467C0C9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0133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DB32F0-76E2-0B42-90E5-AE764E415F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4851" y="352067"/>
            <a:ext cx="11565228" cy="817093"/>
          </a:xfrm>
        </p:spPr>
        <p:txBody>
          <a:bodyPr>
            <a:norm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KA SUANGPI NA HI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561C92D-1110-5742-85E5-80A47B8DC7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4852" y="2014291"/>
            <a:ext cx="11565227" cy="3477296"/>
          </a:xfrm>
        </p:spPr>
        <p:txBody>
          <a:bodyPr>
            <a:noAutofit/>
          </a:bodyPr>
          <a:lstStyle/>
          <a:p>
            <a:pPr marL="88900" algn="l"/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Ka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suangpi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Na hi, aw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tanpa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nuamsa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,</a:t>
            </a:r>
          </a:p>
          <a:p>
            <a:pPr marL="88900" algn="l"/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Ka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limbelh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Na hi,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ka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bukna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ding;</a:t>
            </a:r>
          </a:p>
          <a:p>
            <a:pPr marL="88900" algn="l"/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Ka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suangpi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Na hi,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hon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hum,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vualzawl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ding,</a:t>
            </a:r>
          </a:p>
          <a:p>
            <a:pPr marL="88900" algn="l"/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Nangmah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ah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kei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ka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bit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tawntung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ding.</a:t>
            </a:r>
            <a:endParaRPr lang="en-US" sz="4000" dirty="0">
              <a:latin typeface="DM Sans 14pt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FC1F1C1-4387-A34F-B480-9BA77E0433B4}"/>
              </a:ext>
            </a:extLst>
          </p:cNvPr>
          <p:cNvSpPr txBox="1"/>
          <p:nvPr/>
        </p:nvSpPr>
        <p:spPr>
          <a:xfrm>
            <a:off x="334851" y="1019488"/>
            <a:ext cx="1152229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47)</a:t>
            </a:r>
          </a:p>
        </p:txBody>
      </p:sp>
    </p:spTree>
    <p:extLst>
      <p:ext uri="{BB962C8B-B14F-4D97-AF65-F5344CB8AC3E}">
        <p14:creationId xmlns:p14="http://schemas.microsoft.com/office/powerpoint/2010/main" val="2192799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DB32F0-76E2-0B42-90E5-AE764E415F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4851" y="352067"/>
            <a:ext cx="11565228" cy="817093"/>
          </a:xfrm>
        </p:spPr>
        <p:txBody>
          <a:bodyPr>
            <a:norm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KA SUANGPI NA HI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561C92D-1110-5742-85E5-80A47B8DC7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4852" y="2014291"/>
            <a:ext cx="11565227" cy="3477296"/>
          </a:xfrm>
        </p:spPr>
        <p:txBody>
          <a:bodyPr>
            <a:normAutofit fontScale="92500"/>
          </a:bodyPr>
          <a:lstStyle/>
          <a:p>
            <a:pPr marL="88900" algn="l"/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Nang </a:t>
            </a:r>
            <a:r>
              <a:rPr lang="en-US" sz="5000" i="1" dirty="0" err="1">
                <a:latin typeface="DM Sans 14pt Black" pitchFamily="2" charset="0"/>
                <a:cs typeface="Times New Roman" panose="02020603050405020304" pitchFamily="18" charset="0"/>
              </a:rPr>
              <a:t>ka</a:t>
            </a:r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5000" i="1" dirty="0" err="1">
                <a:latin typeface="DM Sans 14pt Black" pitchFamily="2" charset="0"/>
                <a:cs typeface="Times New Roman" panose="02020603050405020304" pitchFamily="18" charset="0"/>
              </a:rPr>
              <a:t>suangpi</a:t>
            </a:r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, aw </a:t>
            </a:r>
            <a:r>
              <a:rPr lang="en-US" sz="5000" i="1" dirty="0" err="1">
                <a:latin typeface="DM Sans 14pt Black" pitchFamily="2" charset="0"/>
                <a:cs typeface="Times New Roman" panose="02020603050405020304" pitchFamily="18" charset="0"/>
              </a:rPr>
              <a:t>ka</a:t>
            </a:r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5000" i="1" dirty="0" err="1">
                <a:latin typeface="DM Sans 14pt Black" pitchFamily="2" charset="0"/>
                <a:cs typeface="Times New Roman" panose="02020603050405020304" pitchFamily="18" charset="0"/>
              </a:rPr>
              <a:t>tanpa</a:t>
            </a:r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5000" i="1" dirty="0" err="1">
                <a:latin typeface="DM Sans 14pt Black" pitchFamily="2" charset="0"/>
                <a:cs typeface="Times New Roman" panose="02020603050405020304" pitchFamily="18" charset="0"/>
              </a:rPr>
              <a:t>nuamsa</a:t>
            </a:r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,</a:t>
            </a:r>
          </a:p>
          <a:p>
            <a:pPr marL="88900" algn="l"/>
            <a:r>
              <a:rPr lang="en-US" sz="5000" i="1" dirty="0" err="1">
                <a:latin typeface="DM Sans 14pt Black" pitchFamily="2" charset="0"/>
                <a:cs typeface="Times New Roman" panose="02020603050405020304" pitchFamily="18" charset="0"/>
              </a:rPr>
              <a:t>Ka</a:t>
            </a:r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5000" i="1" dirty="0" err="1">
                <a:latin typeface="DM Sans 14pt Black" pitchFamily="2" charset="0"/>
                <a:cs typeface="Times New Roman" panose="02020603050405020304" pitchFamily="18" charset="0"/>
              </a:rPr>
              <a:t>lawm</a:t>
            </a:r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 Na hi, </a:t>
            </a:r>
            <a:r>
              <a:rPr lang="en-US" sz="5000" i="1" dirty="0" err="1">
                <a:latin typeface="DM Sans 14pt Black" pitchFamily="2" charset="0"/>
                <a:cs typeface="Times New Roman" panose="02020603050405020304" pitchFamily="18" charset="0"/>
              </a:rPr>
              <a:t>ka</a:t>
            </a:r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5000" i="1" dirty="0" err="1">
                <a:latin typeface="DM Sans 14pt Black" pitchFamily="2" charset="0"/>
                <a:cs typeface="Times New Roman" panose="02020603050405020304" pitchFamily="18" charset="0"/>
              </a:rPr>
              <a:t>pipa</a:t>
            </a:r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 Na hi;</a:t>
            </a:r>
          </a:p>
          <a:p>
            <a:pPr marL="88900" algn="l"/>
            <a:r>
              <a:rPr lang="en-US" sz="5000" i="1" dirty="0" err="1">
                <a:latin typeface="DM Sans 14pt Black" pitchFamily="2" charset="0"/>
                <a:cs typeface="Times New Roman" panose="02020603050405020304" pitchFamily="18" charset="0"/>
              </a:rPr>
              <a:t>Ka</a:t>
            </a:r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5000" i="1" dirty="0" err="1">
                <a:latin typeface="DM Sans 14pt Black" pitchFamily="2" charset="0"/>
                <a:cs typeface="Times New Roman" panose="02020603050405020304" pitchFamily="18" charset="0"/>
              </a:rPr>
              <a:t>lamet</a:t>
            </a:r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5000" i="1" dirty="0" err="1">
                <a:latin typeface="DM Sans 14pt Black" pitchFamily="2" charset="0"/>
                <a:cs typeface="Times New Roman" panose="02020603050405020304" pitchFamily="18" charset="0"/>
              </a:rPr>
              <a:t>leh</a:t>
            </a:r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5000" i="1" dirty="0" err="1">
                <a:latin typeface="DM Sans 14pt Black" pitchFamily="2" charset="0"/>
                <a:cs typeface="Times New Roman" panose="02020603050405020304" pitchFamily="18" charset="0"/>
              </a:rPr>
              <a:t>ka</a:t>
            </a:r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5000" i="1" dirty="0" err="1">
                <a:latin typeface="DM Sans 14pt Black" pitchFamily="2" charset="0"/>
                <a:cs typeface="Times New Roman" panose="02020603050405020304" pitchFamily="18" charset="0"/>
              </a:rPr>
              <a:t>hondampa</a:t>
            </a:r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 Na hi,</a:t>
            </a:r>
          </a:p>
          <a:p>
            <a:pPr marL="88900" algn="l"/>
            <a:r>
              <a:rPr lang="en-US" sz="5000" i="1" dirty="0" err="1">
                <a:latin typeface="DM Sans 14pt Black" pitchFamily="2" charset="0"/>
                <a:cs typeface="Times New Roman" panose="02020603050405020304" pitchFamily="18" charset="0"/>
              </a:rPr>
              <a:t>Ka</a:t>
            </a:r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5000" i="1" dirty="0" err="1">
                <a:latin typeface="DM Sans 14pt Black" pitchFamily="2" charset="0"/>
                <a:cs typeface="Times New Roman" panose="02020603050405020304" pitchFamily="18" charset="0"/>
              </a:rPr>
              <a:t>muan</a:t>
            </a:r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 Na hi, Nang ah </a:t>
            </a:r>
            <a:r>
              <a:rPr lang="en-US" sz="5000" i="1" dirty="0" err="1">
                <a:latin typeface="DM Sans 14pt Black" pitchFamily="2" charset="0"/>
                <a:cs typeface="Times New Roman" panose="02020603050405020304" pitchFamily="18" charset="0"/>
              </a:rPr>
              <a:t>ka</a:t>
            </a:r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5000" i="1" dirty="0" err="1">
                <a:latin typeface="DM Sans 14pt Black" pitchFamily="2" charset="0"/>
                <a:cs typeface="Times New Roman" panose="02020603050405020304" pitchFamily="18" charset="0"/>
              </a:rPr>
              <a:t>bu</a:t>
            </a:r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 ding.</a:t>
            </a:r>
            <a:endParaRPr lang="en-US" sz="5000" i="1" dirty="0">
              <a:latin typeface="DM Sans 14pt Black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331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DB32F0-76E2-0B42-90E5-AE764E415F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4851" y="352067"/>
            <a:ext cx="11565228" cy="817093"/>
          </a:xfrm>
        </p:spPr>
        <p:txBody>
          <a:bodyPr>
            <a:norm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KA SUANGPI NA HI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561C92D-1110-5742-85E5-80A47B8DC7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4852" y="2014291"/>
            <a:ext cx="11565227" cy="3477296"/>
          </a:xfrm>
        </p:spPr>
        <p:txBody>
          <a:bodyPr>
            <a:noAutofit/>
          </a:bodyPr>
          <a:lstStyle/>
          <a:p>
            <a:pPr marL="88900" algn="l"/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Ka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suangpi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Na hi,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khelhna'n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zol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chiang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',</a:t>
            </a:r>
          </a:p>
          <a:p>
            <a:pPr marL="88900" algn="l"/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Ka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suangpi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Na hi,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ze-etna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ah;</a:t>
            </a:r>
          </a:p>
          <a:p>
            <a:pPr marL="88900" algn="l"/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Ka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suangpi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Na hi,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lungkham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ka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thuak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in,</a:t>
            </a:r>
          </a:p>
          <a:p>
            <a:pPr marL="88900" algn="l"/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Ka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suangpi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Na hi, bang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ka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lau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dia.</a:t>
            </a:r>
            <a:endParaRPr lang="en-US" sz="4000" dirty="0">
              <a:latin typeface="DM Sans 14pt Black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294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DB32F0-76E2-0B42-90E5-AE764E415F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4851" y="352067"/>
            <a:ext cx="11565228" cy="817093"/>
          </a:xfrm>
        </p:spPr>
        <p:txBody>
          <a:bodyPr>
            <a:norm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KA SUANGPI NA HI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561C92D-1110-5742-85E5-80A47B8DC7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4852" y="2014291"/>
            <a:ext cx="11565227" cy="3477296"/>
          </a:xfrm>
        </p:spPr>
        <p:txBody>
          <a:bodyPr>
            <a:normAutofit fontScale="92500"/>
          </a:bodyPr>
          <a:lstStyle/>
          <a:p>
            <a:pPr marL="88900" algn="l"/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Nang </a:t>
            </a:r>
            <a:r>
              <a:rPr lang="en-US" sz="5000" i="1" dirty="0" err="1">
                <a:latin typeface="DM Sans 14pt Black" pitchFamily="2" charset="0"/>
                <a:cs typeface="Times New Roman" panose="02020603050405020304" pitchFamily="18" charset="0"/>
              </a:rPr>
              <a:t>ka</a:t>
            </a:r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5000" i="1" dirty="0" err="1">
                <a:latin typeface="DM Sans 14pt Black" pitchFamily="2" charset="0"/>
                <a:cs typeface="Times New Roman" panose="02020603050405020304" pitchFamily="18" charset="0"/>
              </a:rPr>
              <a:t>suangpi</a:t>
            </a:r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, aw </a:t>
            </a:r>
            <a:r>
              <a:rPr lang="en-US" sz="5000" i="1" dirty="0" err="1">
                <a:latin typeface="DM Sans 14pt Black" pitchFamily="2" charset="0"/>
                <a:cs typeface="Times New Roman" panose="02020603050405020304" pitchFamily="18" charset="0"/>
              </a:rPr>
              <a:t>ka</a:t>
            </a:r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5000" i="1" dirty="0" err="1">
                <a:latin typeface="DM Sans 14pt Black" pitchFamily="2" charset="0"/>
                <a:cs typeface="Times New Roman" panose="02020603050405020304" pitchFamily="18" charset="0"/>
              </a:rPr>
              <a:t>tanpa</a:t>
            </a:r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5000" i="1" dirty="0" err="1">
                <a:latin typeface="DM Sans 14pt Black" pitchFamily="2" charset="0"/>
                <a:cs typeface="Times New Roman" panose="02020603050405020304" pitchFamily="18" charset="0"/>
              </a:rPr>
              <a:t>nuamsa</a:t>
            </a:r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,</a:t>
            </a:r>
          </a:p>
          <a:p>
            <a:pPr marL="88900" algn="l"/>
            <a:r>
              <a:rPr lang="en-US" sz="5000" i="1" dirty="0" err="1">
                <a:latin typeface="DM Sans 14pt Black" pitchFamily="2" charset="0"/>
                <a:cs typeface="Times New Roman" panose="02020603050405020304" pitchFamily="18" charset="0"/>
              </a:rPr>
              <a:t>Ka</a:t>
            </a:r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5000" i="1" dirty="0" err="1">
                <a:latin typeface="DM Sans 14pt Black" pitchFamily="2" charset="0"/>
                <a:cs typeface="Times New Roman" panose="02020603050405020304" pitchFamily="18" charset="0"/>
              </a:rPr>
              <a:t>lawm</a:t>
            </a:r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 Na hi, </a:t>
            </a:r>
            <a:r>
              <a:rPr lang="en-US" sz="5000" i="1" dirty="0" err="1">
                <a:latin typeface="DM Sans 14pt Black" pitchFamily="2" charset="0"/>
                <a:cs typeface="Times New Roman" panose="02020603050405020304" pitchFamily="18" charset="0"/>
              </a:rPr>
              <a:t>ka</a:t>
            </a:r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5000" i="1" dirty="0" err="1">
                <a:latin typeface="DM Sans 14pt Black" pitchFamily="2" charset="0"/>
                <a:cs typeface="Times New Roman" panose="02020603050405020304" pitchFamily="18" charset="0"/>
              </a:rPr>
              <a:t>pipa</a:t>
            </a:r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 Na hi;</a:t>
            </a:r>
          </a:p>
          <a:p>
            <a:pPr marL="88900" algn="l"/>
            <a:r>
              <a:rPr lang="en-US" sz="5000" i="1" dirty="0" err="1">
                <a:latin typeface="DM Sans 14pt Black" pitchFamily="2" charset="0"/>
                <a:cs typeface="Times New Roman" panose="02020603050405020304" pitchFamily="18" charset="0"/>
              </a:rPr>
              <a:t>Ka</a:t>
            </a:r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5000" i="1" dirty="0" err="1">
                <a:latin typeface="DM Sans 14pt Black" pitchFamily="2" charset="0"/>
                <a:cs typeface="Times New Roman" panose="02020603050405020304" pitchFamily="18" charset="0"/>
              </a:rPr>
              <a:t>lamet</a:t>
            </a:r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5000" i="1" dirty="0" err="1">
                <a:latin typeface="DM Sans 14pt Black" pitchFamily="2" charset="0"/>
                <a:cs typeface="Times New Roman" panose="02020603050405020304" pitchFamily="18" charset="0"/>
              </a:rPr>
              <a:t>leh</a:t>
            </a:r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5000" i="1" dirty="0" err="1">
                <a:latin typeface="DM Sans 14pt Black" pitchFamily="2" charset="0"/>
                <a:cs typeface="Times New Roman" panose="02020603050405020304" pitchFamily="18" charset="0"/>
              </a:rPr>
              <a:t>ka</a:t>
            </a:r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5000" i="1" dirty="0" err="1">
                <a:latin typeface="DM Sans 14pt Black" pitchFamily="2" charset="0"/>
                <a:cs typeface="Times New Roman" panose="02020603050405020304" pitchFamily="18" charset="0"/>
              </a:rPr>
              <a:t>hondampa</a:t>
            </a:r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 Na hi,</a:t>
            </a:r>
          </a:p>
          <a:p>
            <a:pPr marL="88900" algn="l"/>
            <a:r>
              <a:rPr lang="en-US" sz="5000" i="1" dirty="0" err="1">
                <a:latin typeface="DM Sans 14pt Black" pitchFamily="2" charset="0"/>
                <a:cs typeface="Times New Roman" panose="02020603050405020304" pitchFamily="18" charset="0"/>
              </a:rPr>
              <a:t>Ka</a:t>
            </a:r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5000" i="1" dirty="0" err="1">
                <a:latin typeface="DM Sans 14pt Black" pitchFamily="2" charset="0"/>
                <a:cs typeface="Times New Roman" panose="02020603050405020304" pitchFamily="18" charset="0"/>
              </a:rPr>
              <a:t>muan</a:t>
            </a:r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 Na hi, Nang ah </a:t>
            </a:r>
            <a:r>
              <a:rPr lang="en-US" sz="5000" i="1" dirty="0" err="1">
                <a:latin typeface="DM Sans 14pt Black" pitchFamily="2" charset="0"/>
                <a:cs typeface="Times New Roman" panose="02020603050405020304" pitchFamily="18" charset="0"/>
              </a:rPr>
              <a:t>ka</a:t>
            </a:r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5000" i="1" dirty="0" err="1">
                <a:latin typeface="DM Sans 14pt Black" pitchFamily="2" charset="0"/>
                <a:cs typeface="Times New Roman" panose="02020603050405020304" pitchFamily="18" charset="0"/>
              </a:rPr>
              <a:t>bu</a:t>
            </a:r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 ding.</a:t>
            </a:r>
            <a:endParaRPr lang="en-US" sz="5000" i="1" dirty="0">
              <a:latin typeface="DM Sans 14pt Black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086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DB32F0-76E2-0B42-90E5-AE764E415F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4851" y="352067"/>
            <a:ext cx="11565228" cy="817093"/>
          </a:xfrm>
        </p:spPr>
        <p:txBody>
          <a:bodyPr>
            <a:norm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KA SUANGPI NA HI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561C92D-1110-5742-85E5-80A47B8DC7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7762" y="2014291"/>
            <a:ext cx="11857148" cy="3477296"/>
          </a:xfrm>
        </p:spPr>
        <p:txBody>
          <a:bodyPr>
            <a:normAutofit/>
          </a:bodyPr>
          <a:lstStyle/>
          <a:p>
            <a:pPr marL="88900" algn="l"/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Ka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suangpi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Na hi,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khemna'n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sual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chiang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',</a:t>
            </a:r>
          </a:p>
          <a:p>
            <a:pPr marL="88900" algn="l"/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Ka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lawm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Na hi, dang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ngeilou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leh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tak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;</a:t>
            </a:r>
          </a:p>
          <a:p>
            <a:pPr marL="88900" algn="l"/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Ka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kha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in a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muang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Nangmah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tung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kia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ah,</a:t>
            </a:r>
          </a:p>
          <a:p>
            <a:pPr marL="88900" algn="l"/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Muanhuai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siangthou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a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N’on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kep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ding in.</a:t>
            </a:r>
            <a:endParaRPr lang="en-US" sz="4000" dirty="0">
              <a:latin typeface="DM Sans 14pt Black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6001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DB32F0-76E2-0B42-90E5-AE764E415F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4851" y="352067"/>
            <a:ext cx="11565228" cy="817093"/>
          </a:xfrm>
        </p:spPr>
        <p:txBody>
          <a:bodyPr>
            <a:norm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KA SUANGPI NA HI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561C92D-1110-5742-85E5-80A47B8DC7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4852" y="2014291"/>
            <a:ext cx="11565227" cy="3477296"/>
          </a:xfrm>
        </p:spPr>
        <p:txBody>
          <a:bodyPr>
            <a:normAutofit fontScale="92500"/>
          </a:bodyPr>
          <a:lstStyle/>
          <a:p>
            <a:pPr marL="88900" algn="l"/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Nang </a:t>
            </a:r>
            <a:r>
              <a:rPr lang="en-US" sz="5000" i="1" dirty="0" err="1">
                <a:latin typeface="DM Sans 14pt Black" pitchFamily="2" charset="0"/>
                <a:cs typeface="Times New Roman" panose="02020603050405020304" pitchFamily="18" charset="0"/>
              </a:rPr>
              <a:t>ka</a:t>
            </a:r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5000" i="1" dirty="0" err="1">
                <a:latin typeface="DM Sans 14pt Black" pitchFamily="2" charset="0"/>
                <a:cs typeface="Times New Roman" panose="02020603050405020304" pitchFamily="18" charset="0"/>
              </a:rPr>
              <a:t>suangpi</a:t>
            </a:r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, aw </a:t>
            </a:r>
            <a:r>
              <a:rPr lang="en-US" sz="5000" i="1" dirty="0" err="1">
                <a:latin typeface="DM Sans 14pt Black" pitchFamily="2" charset="0"/>
                <a:cs typeface="Times New Roman" panose="02020603050405020304" pitchFamily="18" charset="0"/>
              </a:rPr>
              <a:t>ka</a:t>
            </a:r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5000" i="1" dirty="0" err="1">
                <a:latin typeface="DM Sans 14pt Black" pitchFamily="2" charset="0"/>
                <a:cs typeface="Times New Roman" panose="02020603050405020304" pitchFamily="18" charset="0"/>
              </a:rPr>
              <a:t>tanpa</a:t>
            </a:r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5000" i="1" dirty="0" err="1">
                <a:latin typeface="DM Sans 14pt Black" pitchFamily="2" charset="0"/>
                <a:cs typeface="Times New Roman" panose="02020603050405020304" pitchFamily="18" charset="0"/>
              </a:rPr>
              <a:t>nuamsa</a:t>
            </a:r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,</a:t>
            </a:r>
          </a:p>
          <a:p>
            <a:pPr marL="88900" algn="l"/>
            <a:r>
              <a:rPr lang="en-US" sz="5000" i="1" dirty="0" err="1">
                <a:latin typeface="DM Sans 14pt Black" pitchFamily="2" charset="0"/>
                <a:cs typeface="Times New Roman" panose="02020603050405020304" pitchFamily="18" charset="0"/>
              </a:rPr>
              <a:t>Ka</a:t>
            </a:r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5000" i="1" dirty="0" err="1">
                <a:latin typeface="DM Sans 14pt Black" pitchFamily="2" charset="0"/>
                <a:cs typeface="Times New Roman" panose="02020603050405020304" pitchFamily="18" charset="0"/>
              </a:rPr>
              <a:t>lawm</a:t>
            </a:r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 Na hi, </a:t>
            </a:r>
            <a:r>
              <a:rPr lang="en-US" sz="5000" i="1" dirty="0" err="1">
                <a:latin typeface="DM Sans 14pt Black" pitchFamily="2" charset="0"/>
                <a:cs typeface="Times New Roman" panose="02020603050405020304" pitchFamily="18" charset="0"/>
              </a:rPr>
              <a:t>ka</a:t>
            </a:r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5000" i="1" dirty="0" err="1">
                <a:latin typeface="DM Sans 14pt Black" pitchFamily="2" charset="0"/>
                <a:cs typeface="Times New Roman" panose="02020603050405020304" pitchFamily="18" charset="0"/>
              </a:rPr>
              <a:t>pipa</a:t>
            </a:r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 Na hi;</a:t>
            </a:r>
          </a:p>
          <a:p>
            <a:pPr marL="88900" algn="l"/>
            <a:r>
              <a:rPr lang="en-US" sz="5000" i="1" dirty="0" err="1">
                <a:latin typeface="DM Sans 14pt Black" pitchFamily="2" charset="0"/>
                <a:cs typeface="Times New Roman" panose="02020603050405020304" pitchFamily="18" charset="0"/>
              </a:rPr>
              <a:t>Ka</a:t>
            </a:r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5000" i="1" dirty="0" err="1">
                <a:latin typeface="DM Sans 14pt Black" pitchFamily="2" charset="0"/>
                <a:cs typeface="Times New Roman" panose="02020603050405020304" pitchFamily="18" charset="0"/>
              </a:rPr>
              <a:t>lamet</a:t>
            </a:r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5000" i="1" dirty="0" err="1">
                <a:latin typeface="DM Sans 14pt Black" pitchFamily="2" charset="0"/>
                <a:cs typeface="Times New Roman" panose="02020603050405020304" pitchFamily="18" charset="0"/>
              </a:rPr>
              <a:t>leh</a:t>
            </a:r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5000" i="1" dirty="0" err="1">
                <a:latin typeface="DM Sans 14pt Black" pitchFamily="2" charset="0"/>
                <a:cs typeface="Times New Roman" panose="02020603050405020304" pitchFamily="18" charset="0"/>
              </a:rPr>
              <a:t>ka</a:t>
            </a:r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5000" i="1" dirty="0" err="1">
                <a:latin typeface="DM Sans 14pt Black" pitchFamily="2" charset="0"/>
                <a:cs typeface="Times New Roman" panose="02020603050405020304" pitchFamily="18" charset="0"/>
              </a:rPr>
              <a:t>hondampa</a:t>
            </a:r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 Na hi,</a:t>
            </a:r>
          </a:p>
          <a:p>
            <a:pPr marL="88900" algn="l"/>
            <a:r>
              <a:rPr lang="en-US" sz="5000" i="1" dirty="0" err="1">
                <a:latin typeface="DM Sans 14pt Black" pitchFamily="2" charset="0"/>
                <a:cs typeface="Times New Roman" panose="02020603050405020304" pitchFamily="18" charset="0"/>
              </a:rPr>
              <a:t>Ka</a:t>
            </a:r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5000" i="1" dirty="0" err="1">
                <a:latin typeface="DM Sans 14pt Black" pitchFamily="2" charset="0"/>
                <a:cs typeface="Times New Roman" panose="02020603050405020304" pitchFamily="18" charset="0"/>
              </a:rPr>
              <a:t>muan</a:t>
            </a:r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 Na hi, Nang ah </a:t>
            </a:r>
            <a:r>
              <a:rPr lang="en-US" sz="5000" i="1" dirty="0" err="1">
                <a:latin typeface="DM Sans 14pt Black" pitchFamily="2" charset="0"/>
                <a:cs typeface="Times New Roman" panose="02020603050405020304" pitchFamily="18" charset="0"/>
              </a:rPr>
              <a:t>ka</a:t>
            </a:r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5000" i="1" dirty="0" err="1">
                <a:latin typeface="DM Sans 14pt Black" pitchFamily="2" charset="0"/>
                <a:cs typeface="Times New Roman" panose="02020603050405020304" pitchFamily="18" charset="0"/>
              </a:rPr>
              <a:t>bu</a:t>
            </a:r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 ding.</a:t>
            </a:r>
            <a:endParaRPr lang="en-US" sz="5000" i="1" dirty="0">
              <a:latin typeface="DM Sans 14pt Black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0817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DB32F0-76E2-0B42-90E5-AE764E415F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4851" y="352067"/>
            <a:ext cx="11565228" cy="817093"/>
          </a:xfrm>
        </p:spPr>
        <p:txBody>
          <a:bodyPr>
            <a:norm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KA SUANGPI NA HI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561C92D-1110-5742-85E5-80A47B8DC7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3840" y="2014291"/>
            <a:ext cx="11948160" cy="3477296"/>
          </a:xfrm>
        </p:spPr>
        <p:txBody>
          <a:bodyPr>
            <a:noAutofit/>
          </a:bodyPr>
          <a:lstStyle/>
          <a:p>
            <a:pPr marL="88900" algn="l"/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Ka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suangpi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Na hi,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kumpigam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leh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nam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,</a:t>
            </a:r>
          </a:p>
          <a:p>
            <a:pPr marL="88900" algn="l"/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Vaihawmmi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leh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manglukhu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siat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chiang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';</a:t>
            </a:r>
          </a:p>
          <a:p>
            <a:pPr marL="88900" algn="l"/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Ka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bitna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suangpi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Na hi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tawntung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ding,</a:t>
            </a:r>
          </a:p>
          <a:p>
            <a:pPr marL="88900" algn="l"/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Tangtawn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suangpi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, Nang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hon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muang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 den </a:t>
            </a:r>
            <a:r>
              <a:rPr lang="en-US" sz="4000" dirty="0" err="1">
                <a:latin typeface="DM Sans 14pt Black" pitchFamily="2" charset="0"/>
                <a:cs typeface="Times New Roman" panose="02020603050405020304" pitchFamily="18" charset="0"/>
              </a:rPr>
              <a:t>ni’ng</a:t>
            </a:r>
            <a:r>
              <a:rPr lang="en-US" sz="4000" dirty="0">
                <a:latin typeface="DM Sans 14pt Black" pitchFamily="2" charset="0"/>
                <a:cs typeface="Times New Roman" panose="02020603050405020304" pitchFamily="18" charset="0"/>
              </a:rPr>
              <a:t>.</a:t>
            </a:r>
            <a:endParaRPr lang="en-US" sz="4000" dirty="0">
              <a:latin typeface="DM Sans 14pt Black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216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DB32F0-76E2-0B42-90E5-AE764E415F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4851" y="352067"/>
            <a:ext cx="11565228" cy="817093"/>
          </a:xfrm>
        </p:spPr>
        <p:txBody>
          <a:bodyPr>
            <a:norm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KA SUANGPI NA HI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561C92D-1110-5742-85E5-80A47B8DC7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4852" y="2014291"/>
            <a:ext cx="11565227" cy="3477296"/>
          </a:xfrm>
        </p:spPr>
        <p:txBody>
          <a:bodyPr>
            <a:normAutofit fontScale="92500"/>
          </a:bodyPr>
          <a:lstStyle/>
          <a:p>
            <a:pPr marL="88900" algn="l"/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Nang </a:t>
            </a:r>
            <a:r>
              <a:rPr lang="en-US" sz="5000" i="1" dirty="0" err="1">
                <a:latin typeface="DM Sans 14pt Black" pitchFamily="2" charset="0"/>
                <a:cs typeface="Times New Roman" panose="02020603050405020304" pitchFamily="18" charset="0"/>
              </a:rPr>
              <a:t>ka</a:t>
            </a:r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5000" i="1" dirty="0" err="1">
                <a:latin typeface="DM Sans 14pt Black" pitchFamily="2" charset="0"/>
                <a:cs typeface="Times New Roman" panose="02020603050405020304" pitchFamily="18" charset="0"/>
              </a:rPr>
              <a:t>suangpi</a:t>
            </a:r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, aw </a:t>
            </a:r>
            <a:r>
              <a:rPr lang="en-US" sz="5000" i="1" dirty="0" err="1">
                <a:latin typeface="DM Sans 14pt Black" pitchFamily="2" charset="0"/>
                <a:cs typeface="Times New Roman" panose="02020603050405020304" pitchFamily="18" charset="0"/>
              </a:rPr>
              <a:t>ka</a:t>
            </a:r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5000" i="1" dirty="0" err="1">
                <a:latin typeface="DM Sans 14pt Black" pitchFamily="2" charset="0"/>
                <a:cs typeface="Times New Roman" panose="02020603050405020304" pitchFamily="18" charset="0"/>
              </a:rPr>
              <a:t>tanpa</a:t>
            </a:r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5000" i="1" dirty="0" err="1">
                <a:latin typeface="DM Sans 14pt Black" pitchFamily="2" charset="0"/>
                <a:cs typeface="Times New Roman" panose="02020603050405020304" pitchFamily="18" charset="0"/>
              </a:rPr>
              <a:t>nuamsa</a:t>
            </a:r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,</a:t>
            </a:r>
          </a:p>
          <a:p>
            <a:pPr marL="88900" algn="l"/>
            <a:r>
              <a:rPr lang="en-US" sz="5000" i="1" dirty="0" err="1">
                <a:latin typeface="DM Sans 14pt Black" pitchFamily="2" charset="0"/>
                <a:cs typeface="Times New Roman" panose="02020603050405020304" pitchFamily="18" charset="0"/>
              </a:rPr>
              <a:t>Ka</a:t>
            </a:r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5000" i="1" dirty="0" err="1">
                <a:latin typeface="DM Sans 14pt Black" pitchFamily="2" charset="0"/>
                <a:cs typeface="Times New Roman" panose="02020603050405020304" pitchFamily="18" charset="0"/>
              </a:rPr>
              <a:t>lawm</a:t>
            </a:r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 Na hi, </a:t>
            </a:r>
            <a:r>
              <a:rPr lang="en-US" sz="5000" i="1" dirty="0" err="1">
                <a:latin typeface="DM Sans 14pt Black" pitchFamily="2" charset="0"/>
                <a:cs typeface="Times New Roman" panose="02020603050405020304" pitchFamily="18" charset="0"/>
              </a:rPr>
              <a:t>ka</a:t>
            </a:r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5000" i="1" dirty="0" err="1">
                <a:latin typeface="DM Sans 14pt Black" pitchFamily="2" charset="0"/>
                <a:cs typeface="Times New Roman" panose="02020603050405020304" pitchFamily="18" charset="0"/>
              </a:rPr>
              <a:t>pipa</a:t>
            </a:r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 Na hi;</a:t>
            </a:r>
          </a:p>
          <a:p>
            <a:pPr marL="88900" algn="l"/>
            <a:r>
              <a:rPr lang="en-US" sz="5000" i="1" dirty="0" err="1">
                <a:latin typeface="DM Sans 14pt Black" pitchFamily="2" charset="0"/>
                <a:cs typeface="Times New Roman" panose="02020603050405020304" pitchFamily="18" charset="0"/>
              </a:rPr>
              <a:t>Ka</a:t>
            </a:r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5000" i="1" dirty="0" err="1">
                <a:latin typeface="DM Sans 14pt Black" pitchFamily="2" charset="0"/>
                <a:cs typeface="Times New Roman" panose="02020603050405020304" pitchFamily="18" charset="0"/>
              </a:rPr>
              <a:t>lamet</a:t>
            </a:r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5000" i="1" dirty="0" err="1">
                <a:latin typeface="DM Sans 14pt Black" pitchFamily="2" charset="0"/>
                <a:cs typeface="Times New Roman" panose="02020603050405020304" pitchFamily="18" charset="0"/>
              </a:rPr>
              <a:t>leh</a:t>
            </a:r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5000" i="1" dirty="0" err="1">
                <a:latin typeface="DM Sans 14pt Black" pitchFamily="2" charset="0"/>
                <a:cs typeface="Times New Roman" panose="02020603050405020304" pitchFamily="18" charset="0"/>
              </a:rPr>
              <a:t>ka</a:t>
            </a:r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5000" i="1" dirty="0" err="1">
                <a:latin typeface="DM Sans 14pt Black" pitchFamily="2" charset="0"/>
                <a:cs typeface="Times New Roman" panose="02020603050405020304" pitchFamily="18" charset="0"/>
              </a:rPr>
              <a:t>hondampa</a:t>
            </a:r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 Na hi,</a:t>
            </a:r>
          </a:p>
          <a:p>
            <a:pPr marL="88900" algn="l"/>
            <a:r>
              <a:rPr lang="en-US" sz="5000" i="1" dirty="0" err="1">
                <a:latin typeface="DM Sans 14pt Black" pitchFamily="2" charset="0"/>
                <a:cs typeface="Times New Roman" panose="02020603050405020304" pitchFamily="18" charset="0"/>
              </a:rPr>
              <a:t>Ka</a:t>
            </a:r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5000" i="1" dirty="0" err="1">
                <a:latin typeface="DM Sans 14pt Black" pitchFamily="2" charset="0"/>
                <a:cs typeface="Times New Roman" panose="02020603050405020304" pitchFamily="18" charset="0"/>
              </a:rPr>
              <a:t>muan</a:t>
            </a:r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 Na hi, Nang ah </a:t>
            </a:r>
            <a:r>
              <a:rPr lang="en-US" sz="5000" i="1" dirty="0" err="1">
                <a:latin typeface="DM Sans 14pt Black" pitchFamily="2" charset="0"/>
                <a:cs typeface="Times New Roman" panose="02020603050405020304" pitchFamily="18" charset="0"/>
              </a:rPr>
              <a:t>ka</a:t>
            </a:r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5000" i="1" dirty="0" err="1">
                <a:latin typeface="DM Sans 14pt Black" pitchFamily="2" charset="0"/>
                <a:cs typeface="Times New Roman" panose="02020603050405020304" pitchFamily="18" charset="0"/>
              </a:rPr>
              <a:t>bu</a:t>
            </a:r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 ding.</a:t>
            </a:r>
            <a:endParaRPr lang="en-US" sz="5000" i="1" dirty="0">
              <a:latin typeface="DM Sans 14pt Black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904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335</Words>
  <Application>Microsoft Office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DM Sans 14pt Black</vt:lpstr>
      <vt:lpstr>Times New Roman</vt:lpstr>
      <vt:lpstr>Vollkorn</vt:lpstr>
      <vt:lpstr>Vollkorn Black</vt:lpstr>
      <vt:lpstr>Office Theme</vt:lpstr>
      <vt:lpstr>KA SUANGPI NA HI</vt:lpstr>
      <vt:lpstr>KA SUANGPI NA HI</vt:lpstr>
      <vt:lpstr>KA SUANGPI NA HI</vt:lpstr>
      <vt:lpstr>KA SUANGPI NA HI</vt:lpstr>
      <vt:lpstr>KA SUANGPI NA HI</vt:lpstr>
      <vt:lpstr>KA SUANGPI NA HI</vt:lpstr>
      <vt:lpstr>KA SUANGPI NA HI</vt:lpstr>
      <vt:lpstr>KA SUANGPI NA HI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TOUPA VAANG KIAMLOU</dc:title>
  <dc:creator>Summinlun Vualnam</dc:creator>
  <cp:lastModifiedBy>Microsoft account</cp:lastModifiedBy>
  <cp:revision>4</cp:revision>
  <dcterms:created xsi:type="dcterms:W3CDTF">2022-08-26T13:44:58Z</dcterms:created>
  <dcterms:modified xsi:type="dcterms:W3CDTF">2024-04-04T10:22:07Z</dcterms:modified>
</cp:coreProperties>
</file>