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45C-C62D-EB42-A6A4-5078E3AA1191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3C1B-5ADF-0244-A1B7-E54AEE5E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9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45C-C62D-EB42-A6A4-5078E3AA1191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3C1B-5ADF-0244-A1B7-E54AEE5E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54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45C-C62D-EB42-A6A4-5078E3AA1191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3C1B-5ADF-0244-A1B7-E54AEE5E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5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45C-C62D-EB42-A6A4-5078E3AA1191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3C1B-5ADF-0244-A1B7-E54AEE5E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686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45C-C62D-EB42-A6A4-5078E3AA1191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3C1B-5ADF-0244-A1B7-E54AEE5E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0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45C-C62D-EB42-A6A4-5078E3AA1191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3C1B-5ADF-0244-A1B7-E54AEE5E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7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45C-C62D-EB42-A6A4-5078E3AA1191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3C1B-5ADF-0244-A1B7-E54AEE5E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45C-C62D-EB42-A6A4-5078E3AA1191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3C1B-5ADF-0244-A1B7-E54AEE5E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8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45C-C62D-EB42-A6A4-5078E3AA1191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3C1B-5ADF-0244-A1B7-E54AEE5E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58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45C-C62D-EB42-A6A4-5078E3AA1191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3C1B-5ADF-0244-A1B7-E54AEE5E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1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345C-C62D-EB42-A6A4-5078E3AA1191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13C1B-5ADF-0244-A1B7-E54AEE5E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7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1345C-C62D-EB42-A6A4-5078E3AA1191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13C1B-5ADF-0244-A1B7-E54AEE5E2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489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9A4D38-0C55-3149-A40D-D4C10AEB7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375" y="379621"/>
            <a:ext cx="11925836" cy="903198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KIKHOPNA THUPI!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C8EA182-CF88-E54A-B160-D3DA2BB17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789" y="1192504"/>
            <a:ext cx="11925836" cy="377534"/>
          </a:xfrm>
        </p:spPr>
        <p:txBody>
          <a:bodyPr>
            <a:noAutofit/>
          </a:bodyPr>
          <a:lstStyle/>
          <a:p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(PATHIAN NGAIHLA 391)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5429" y="1820091"/>
            <a:ext cx="116277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Zing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nisuak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bang a,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 Tapa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kum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',</a:t>
            </a:r>
          </a:p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vanglian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khua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van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mi'n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mu ding;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Kawl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kimvel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namchih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Ama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midik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samkhawm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ding;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Tatsa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mite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kikhopna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 ding.</a:t>
            </a:r>
          </a:p>
        </p:txBody>
      </p:sp>
    </p:spTree>
    <p:extLst>
      <p:ext uri="{BB962C8B-B14F-4D97-AF65-F5344CB8AC3E}">
        <p14:creationId xmlns:p14="http://schemas.microsoft.com/office/powerpoint/2010/main" val="740200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9A4D38-0C55-3149-A40D-D4C10AEB7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375" y="379621"/>
            <a:ext cx="11925836" cy="903198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KIKHOPNA THUPI!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6057" y="2194560"/>
            <a:ext cx="1101634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Tungnungpen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kikhopna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Nop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theilou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gam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kikhopna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Hehpihna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gam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tungnungpen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kikhopna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Tatsate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tenna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khopi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Tungnungpen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kikhopna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06541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9A4D38-0C55-3149-A40D-D4C10AEB7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375" y="379621"/>
            <a:ext cx="11925836" cy="903198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KIKHOPNA THUPI!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5429" y="1820091"/>
            <a:ext cx="116277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Thianmang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lungdamna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mu,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Phamsa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thelbang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thoh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Hankhuk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sung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tuipi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zalna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tuangnungsia'n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Kituakkhawm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thangvan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zawl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ah,</a:t>
            </a:r>
          </a:p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Tung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kawlva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bang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laamtou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ding;</a:t>
            </a:r>
          </a:p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Si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hingte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kituahkhawmna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 hi.</a:t>
            </a:r>
          </a:p>
        </p:txBody>
      </p:sp>
    </p:spTree>
    <p:extLst>
      <p:ext uri="{BB962C8B-B14F-4D97-AF65-F5344CB8AC3E}">
        <p14:creationId xmlns:p14="http://schemas.microsoft.com/office/powerpoint/2010/main" val="176931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9A4D38-0C55-3149-A40D-D4C10AEB7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375" y="379621"/>
            <a:ext cx="11925836" cy="903198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KIKHOPNA THUPI!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6057" y="2194560"/>
            <a:ext cx="1101634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Tungnungpen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kikhopna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Nop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theilou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gam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kikhopna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Hehpihna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gam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tungnungpen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kikhopna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Tatsate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tenna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khopi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Tungnungpen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kikhopna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75541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9A4D38-0C55-3149-A40D-D4C10AEB7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375" y="379621"/>
            <a:ext cx="11925836" cy="903198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KIKHOPNA THUPI!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5429" y="1820091"/>
            <a:ext cx="116277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Thangvan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khopi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sunni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bang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taang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Nat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sat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omlouhna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gam;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Awlna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luipi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kimuh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Thianmang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’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phamsate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Thangvan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nunnuam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Khen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nawnlou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kikhopna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 ding hi.</a:t>
            </a:r>
          </a:p>
        </p:txBody>
      </p:sp>
    </p:spTree>
    <p:extLst>
      <p:ext uri="{BB962C8B-B14F-4D97-AF65-F5344CB8AC3E}">
        <p14:creationId xmlns:p14="http://schemas.microsoft.com/office/powerpoint/2010/main" val="4037077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9A4D38-0C55-3149-A40D-D4C10AEB7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375" y="379621"/>
            <a:ext cx="11925836" cy="903198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KIKHOPNA THUPI!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6057" y="2194560"/>
            <a:ext cx="1101634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Tungnungpen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kikhopna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Nop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theilou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gam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kikhopna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Hehpihna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gam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tungnungpen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kikhopna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Tatsate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tenna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khopi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Tungnungpen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kikhopna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15314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9A4D38-0C55-3149-A40D-D4C10AEB7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375" y="379621"/>
            <a:ext cx="11925836" cy="903198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KIKHOPNA THUPI!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5429" y="1820091"/>
            <a:ext cx="116277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kum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hun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Niteng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deuhdeuh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Mitphiat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kallou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limdanna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naita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Mitphiat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kallou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limdang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400" dirty="0" err="1">
                <a:latin typeface="Vollkorn" pitchFamily="2" charset="0"/>
                <a:ea typeface="Vollkorn" pitchFamily="2" charset="0"/>
              </a:rPr>
              <a:t>Thangvan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khopi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tungtou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ding, den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in.</a:t>
            </a:r>
          </a:p>
        </p:txBody>
      </p:sp>
    </p:spTree>
    <p:extLst>
      <p:ext uri="{BB962C8B-B14F-4D97-AF65-F5344CB8AC3E}">
        <p14:creationId xmlns:p14="http://schemas.microsoft.com/office/powerpoint/2010/main" val="2051886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9A4D38-0C55-3149-A40D-D4C10AEB7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375" y="379621"/>
            <a:ext cx="11925836" cy="903198"/>
          </a:xfrm>
        </p:spPr>
        <p:txBody>
          <a:bodyPr>
            <a:no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KIKHOPNA THUPI!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6057" y="2194560"/>
            <a:ext cx="1101634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Tungnungpen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kikhopna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Nop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theilou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gam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kikhopna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Hehpihna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gam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tungnungpen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kikhopna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Tatsate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tenna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khopi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Tungnungpen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kikhopna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08903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309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KIKHOPNA THUPI!</vt:lpstr>
      <vt:lpstr>KIKHOPNA THUPI!</vt:lpstr>
      <vt:lpstr>KIKHOPNA THUPI!</vt:lpstr>
      <vt:lpstr>KIKHOPNA THUPI!</vt:lpstr>
      <vt:lpstr>KIKHOPNA THUPI!</vt:lpstr>
      <vt:lpstr>KIKHOPNA THUPI!</vt:lpstr>
      <vt:lpstr>KIKHOPNA THUPI!</vt:lpstr>
      <vt:lpstr>KIKHOPNA THUPI!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VANGLIAN KUMPIPA HONG SIHNA</dc:title>
  <dc:creator>Summinlun Vualnam</dc:creator>
  <cp:lastModifiedBy>Microsoft account</cp:lastModifiedBy>
  <cp:revision>5</cp:revision>
  <dcterms:created xsi:type="dcterms:W3CDTF">2022-10-21T12:30:56Z</dcterms:created>
  <dcterms:modified xsi:type="dcterms:W3CDTF">2024-04-26T05:47:31Z</dcterms:modified>
</cp:coreProperties>
</file>