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5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5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8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0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7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5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45C-C62D-EB42-A6A4-5078E3AA1191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48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8EA182-CF88-E54A-B160-D3DA2BB1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1192504"/>
            <a:ext cx="1192583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391)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29" y="1820091"/>
            <a:ext cx="11627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Zing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nisuak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a,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Tapa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 ding;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Kawl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kimvel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Ama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midik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samkhawm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Tatsa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mite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ding.</a:t>
            </a:r>
          </a:p>
        </p:txBody>
      </p:sp>
    </p:spTree>
    <p:extLst>
      <p:ext uri="{BB962C8B-B14F-4D97-AF65-F5344CB8AC3E}">
        <p14:creationId xmlns:p14="http://schemas.microsoft.com/office/powerpoint/2010/main" val="74020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057" y="2194560"/>
            <a:ext cx="110163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tenna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0654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29" y="1820091"/>
            <a:ext cx="11627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Thianmang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Phamsa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tuangnungsia'n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Kituakkhawm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zawl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kawlva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laamtou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Si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kituahkhawmna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176931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057" y="2194560"/>
            <a:ext cx="110163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tenna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7554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29" y="1820091"/>
            <a:ext cx="11627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sunni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Nat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sat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omlouhna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luipi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kimuh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Thianmang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phamsate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Khen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ding hi.</a:t>
            </a:r>
          </a:p>
        </p:txBody>
      </p:sp>
    </p:spTree>
    <p:extLst>
      <p:ext uri="{BB962C8B-B14F-4D97-AF65-F5344CB8AC3E}">
        <p14:creationId xmlns:p14="http://schemas.microsoft.com/office/powerpoint/2010/main" val="403707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057" y="2194560"/>
            <a:ext cx="110163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tenna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1531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29" y="1820091"/>
            <a:ext cx="11627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Niteng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deuhdeuh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Mitphiat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kallou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limdanna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naita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Mitphiat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kallou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limdang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tungtou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 den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05188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379621"/>
            <a:ext cx="11925836" cy="90319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KIKHOPNA THUPI!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057" y="2194560"/>
            <a:ext cx="110163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tenna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kikhopna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0890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309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KIKHOPNA THUPI!</vt:lpstr>
      <vt:lpstr>KIKHOPNA THUPI!</vt:lpstr>
      <vt:lpstr>KIKHOPNA THUPI!</vt:lpstr>
      <vt:lpstr>KIKHOPNA THUPI!</vt:lpstr>
      <vt:lpstr>KIKHOPNA THUPI!</vt:lpstr>
      <vt:lpstr>KIKHOPNA THUPI!</vt:lpstr>
      <vt:lpstr>KIKHOPNA THUPI!</vt:lpstr>
      <vt:lpstr>KIKHOPNA THUPI!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VANGLIAN KUMPIPA HONG SIHNA</dc:title>
  <dc:creator>Summinlun Vualnam</dc:creator>
  <cp:lastModifiedBy>Microsoft account</cp:lastModifiedBy>
  <cp:revision>5</cp:revision>
  <dcterms:created xsi:type="dcterms:W3CDTF">2022-10-21T12:30:56Z</dcterms:created>
  <dcterms:modified xsi:type="dcterms:W3CDTF">2024-04-26T05:47:31Z</dcterms:modified>
</cp:coreProperties>
</file>