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61" r:id="rId5"/>
    <p:sldId id="259" r:id="rId6"/>
    <p:sldId id="262" r:id="rId7"/>
    <p:sldId id="260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8"/>
  </p:normalViewPr>
  <p:slideViewPr>
    <p:cSldViewPr snapToGrid="0" snapToObjects="1">
      <p:cViewPr varScale="1">
        <p:scale>
          <a:sx n="109" d="100"/>
          <a:sy n="109" d="100"/>
        </p:scale>
        <p:origin x="5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898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618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356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273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787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762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146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982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215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892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831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193BA-96F7-AA42-A448-A2E282143AD3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373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512535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EN IN NA HING DING</a:t>
            </a:r>
            <a:endParaRPr lang="en-IN" sz="5000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E8C3BE5-AF2F-214C-A770-A9FD01FB0740}"/>
              </a:ext>
            </a:extLst>
          </p:cNvPr>
          <p:cNvSpPr txBox="1"/>
          <p:nvPr/>
        </p:nvSpPr>
        <p:spPr>
          <a:xfrm>
            <a:off x="932688" y="1246420"/>
            <a:ext cx="1032662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(PATHIAN NGAIHLA  379) 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86862" y="2029097"/>
            <a:ext cx="11413252" cy="4432663"/>
          </a:xfrm>
        </p:spPr>
        <p:txBody>
          <a:bodyPr>
            <a:normAutofit/>
          </a:bodyPr>
          <a:lstStyle/>
          <a:p>
            <a:pPr algn="l"/>
            <a:r>
              <a:rPr lang="en-IN" sz="5400" dirty="0">
                <a:latin typeface="Vollkorn" pitchFamily="2" charset="0"/>
                <a:ea typeface="Vollkorn" pitchFamily="2" charset="0"/>
              </a:rPr>
              <a:t>En in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tanpa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Kalvari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sing ah;</a:t>
            </a:r>
          </a:p>
          <a:p>
            <a:pPr algn="l"/>
            <a:r>
              <a:rPr lang="en-IN" sz="5400" dirty="0">
                <a:latin typeface="Vollkorn" pitchFamily="2" charset="0"/>
                <a:ea typeface="Vollkorn" pitchFamily="2" charset="0"/>
              </a:rPr>
              <a:t>Nang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kei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dia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thuakgimdan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mu in;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Itsiam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saplai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ngai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in,</a:t>
            </a:r>
          </a:p>
          <a:p>
            <a:pPr algn="l"/>
            <a:r>
              <a:rPr lang="en-IN" sz="5400" dirty="0">
                <a:latin typeface="Vollkorn" pitchFamily="2" charset="0"/>
                <a:ea typeface="Vollkorn" pitchFamily="2" charset="0"/>
              </a:rPr>
              <a:t>En in,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na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hing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ding.</a:t>
            </a:r>
          </a:p>
        </p:txBody>
      </p:sp>
    </p:spTree>
    <p:extLst>
      <p:ext uri="{BB962C8B-B14F-4D97-AF65-F5344CB8AC3E}">
        <p14:creationId xmlns:p14="http://schemas.microsoft.com/office/powerpoint/2010/main" val="4199911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512535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EN IN NA HING DING</a:t>
            </a:r>
            <a:endParaRPr lang="en-IN" sz="5000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86862" y="2029097"/>
            <a:ext cx="11413252" cy="2908663"/>
          </a:xfrm>
        </p:spPr>
        <p:txBody>
          <a:bodyPr>
            <a:normAutofit/>
          </a:bodyPr>
          <a:lstStyle/>
          <a:p>
            <a:r>
              <a:rPr lang="nl-NL" sz="5400" b="1" i="1" dirty="0">
                <a:latin typeface="Vollkorn" pitchFamily="2" charset="0"/>
                <a:ea typeface="Vollkorn" pitchFamily="2" charset="0"/>
              </a:rPr>
              <a:t>En in, na hing ding! (2)</a:t>
            </a:r>
          </a:p>
          <a:p>
            <a:r>
              <a:rPr lang="nl-NL" sz="5400" b="1" i="1" dirty="0">
                <a:latin typeface="Vollkorn" pitchFamily="2" charset="0"/>
                <a:ea typeface="Vollkorn" pitchFamily="2" charset="0"/>
              </a:rPr>
              <a:t>Nang ding a A sihna khros en in;</a:t>
            </a:r>
          </a:p>
          <a:p>
            <a:r>
              <a:rPr lang="nl-NL" sz="5400" b="1" i="1" dirty="0">
                <a:latin typeface="Vollkorn" pitchFamily="2" charset="0"/>
                <a:ea typeface="Vollkorn" pitchFamily="2" charset="0"/>
              </a:rPr>
              <a:t>En in, na hing ding!</a:t>
            </a:r>
            <a:endParaRPr lang="en-IN" sz="5400" b="1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2608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512535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EN IN NA HING DING</a:t>
            </a:r>
            <a:endParaRPr lang="en-IN" sz="5000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86861" y="2029097"/>
            <a:ext cx="11543881" cy="4432663"/>
          </a:xfrm>
        </p:spPr>
        <p:txBody>
          <a:bodyPr>
            <a:normAutofit/>
          </a:bodyPr>
          <a:lstStyle/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Kha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puakgik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hotdam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ding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na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nei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hiam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?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Tangtawn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hinna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na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nei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nuam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hiam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?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mah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tatna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pia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zouta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5400" dirty="0">
                <a:latin typeface="Vollkorn" pitchFamily="2" charset="0"/>
                <a:ea typeface="Vollkorn" pitchFamily="2" charset="0"/>
              </a:rPr>
              <a:t>En in,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na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hing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ding.</a:t>
            </a:r>
          </a:p>
        </p:txBody>
      </p:sp>
    </p:spTree>
    <p:extLst>
      <p:ext uri="{BB962C8B-B14F-4D97-AF65-F5344CB8AC3E}">
        <p14:creationId xmlns:p14="http://schemas.microsoft.com/office/powerpoint/2010/main" val="466082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512535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EN IN NA HING DING</a:t>
            </a:r>
            <a:endParaRPr lang="en-IN" sz="5000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86862" y="2029097"/>
            <a:ext cx="11413252" cy="2908663"/>
          </a:xfrm>
        </p:spPr>
        <p:txBody>
          <a:bodyPr>
            <a:normAutofit/>
          </a:bodyPr>
          <a:lstStyle/>
          <a:p>
            <a:r>
              <a:rPr lang="nl-NL" sz="5400" b="1" i="1" dirty="0">
                <a:latin typeface="Vollkorn" pitchFamily="2" charset="0"/>
                <a:ea typeface="Vollkorn" pitchFamily="2" charset="0"/>
              </a:rPr>
              <a:t>En in, na hing ding! (2)</a:t>
            </a:r>
          </a:p>
          <a:p>
            <a:r>
              <a:rPr lang="nl-NL" sz="5400" b="1" i="1" dirty="0">
                <a:latin typeface="Vollkorn" pitchFamily="2" charset="0"/>
                <a:ea typeface="Vollkorn" pitchFamily="2" charset="0"/>
              </a:rPr>
              <a:t>Nang ding a A sihna khros en in;</a:t>
            </a:r>
          </a:p>
          <a:p>
            <a:r>
              <a:rPr lang="nl-NL" sz="5400" b="1" i="1" dirty="0">
                <a:latin typeface="Vollkorn" pitchFamily="2" charset="0"/>
                <a:ea typeface="Vollkorn" pitchFamily="2" charset="0"/>
              </a:rPr>
              <a:t>En in, na hing ding!</a:t>
            </a:r>
            <a:endParaRPr lang="en-IN" sz="5400" b="1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11756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512535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EN IN NA HING DING</a:t>
            </a:r>
            <a:endParaRPr lang="en-IN" sz="5000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86861" y="2029097"/>
            <a:ext cx="11543881" cy="4432663"/>
          </a:xfrm>
        </p:spPr>
        <p:txBody>
          <a:bodyPr>
            <a:normAutofit/>
          </a:bodyPr>
          <a:lstStyle/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Hankhuk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pan thou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hondampa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en in,</a:t>
            </a:r>
          </a:p>
          <a:p>
            <a:pPr algn="l"/>
            <a:r>
              <a:rPr lang="en-IN" sz="5400" dirty="0">
                <a:latin typeface="Vollkorn" pitchFamily="2" charset="0"/>
                <a:ea typeface="Vollkorn" pitchFamily="2" charset="0"/>
              </a:rPr>
              <a:t>Amah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zuan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meng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mun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omlai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in;</a:t>
            </a:r>
          </a:p>
          <a:p>
            <a:pPr algn="l"/>
            <a:r>
              <a:rPr lang="en-IN" sz="5400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mel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lungdamhuai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nem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ding,</a:t>
            </a:r>
          </a:p>
          <a:p>
            <a:pPr algn="l"/>
            <a:r>
              <a:rPr lang="en-IN" sz="5400" dirty="0">
                <a:latin typeface="Vollkorn" pitchFamily="2" charset="0"/>
                <a:ea typeface="Vollkorn" pitchFamily="2" charset="0"/>
              </a:rPr>
              <a:t>En in,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na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hing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ding.</a:t>
            </a:r>
          </a:p>
        </p:txBody>
      </p:sp>
    </p:spTree>
    <p:extLst>
      <p:ext uri="{BB962C8B-B14F-4D97-AF65-F5344CB8AC3E}">
        <p14:creationId xmlns:p14="http://schemas.microsoft.com/office/powerpoint/2010/main" val="3194179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512535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EN IN NA HING DING</a:t>
            </a:r>
            <a:endParaRPr lang="en-IN" sz="5000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86862" y="2029097"/>
            <a:ext cx="11413252" cy="2908663"/>
          </a:xfrm>
        </p:spPr>
        <p:txBody>
          <a:bodyPr>
            <a:normAutofit/>
          </a:bodyPr>
          <a:lstStyle/>
          <a:p>
            <a:r>
              <a:rPr lang="nl-NL" sz="5400" b="1" i="1" dirty="0">
                <a:latin typeface="Vollkorn" pitchFamily="2" charset="0"/>
                <a:ea typeface="Vollkorn" pitchFamily="2" charset="0"/>
              </a:rPr>
              <a:t>En in, na hing ding! (2)</a:t>
            </a:r>
          </a:p>
          <a:p>
            <a:r>
              <a:rPr lang="nl-NL" sz="5400" b="1" i="1" dirty="0">
                <a:latin typeface="Vollkorn" pitchFamily="2" charset="0"/>
                <a:ea typeface="Vollkorn" pitchFamily="2" charset="0"/>
              </a:rPr>
              <a:t>Nang ding a A sihna khros en in;</a:t>
            </a:r>
          </a:p>
          <a:p>
            <a:r>
              <a:rPr lang="nl-NL" sz="5400" b="1" i="1" dirty="0">
                <a:latin typeface="Vollkorn" pitchFamily="2" charset="0"/>
                <a:ea typeface="Vollkorn" pitchFamily="2" charset="0"/>
              </a:rPr>
              <a:t>En in, na hing ding!</a:t>
            </a:r>
            <a:endParaRPr lang="en-IN" sz="5400" b="1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99067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512535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EN IN NA HING DING</a:t>
            </a:r>
            <a:endParaRPr lang="en-IN" sz="5000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86861" y="2029097"/>
            <a:ext cx="11543881" cy="4432663"/>
          </a:xfrm>
        </p:spPr>
        <p:txBody>
          <a:bodyPr>
            <a:normAutofit/>
          </a:bodyPr>
          <a:lstStyle/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Gensak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ding in van ah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om.</a:t>
            </a:r>
            <a:endParaRPr lang="en-IN" sz="5400" dirty="0">
              <a:latin typeface="Vollkorn" pitchFamily="2" charset="0"/>
              <a:ea typeface="Vollkorn" pitchFamily="2" charset="0"/>
            </a:endParaRP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Khial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lungkhamte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taksap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thei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l"/>
            <a:r>
              <a:rPr lang="en-IN" sz="5400" dirty="0">
                <a:latin typeface="Vollkorn" pitchFamily="2" charset="0"/>
                <a:ea typeface="Vollkorn" pitchFamily="2" charset="0"/>
              </a:rPr>
              <a:t>Na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kalsuan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pi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ngeingei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ding hi,</a:t>
            </a:r>
          </a:p>
          <a:p>
            <a:pPr algn="l"/>
            <a:r>
              <a:rPr lang="en-IN" sz="5400" dirty="0">
                <a:latin typeface="Vollkorn" pitchFamily="2" charset="0"/>
                <a:ea typeface="Vollkorn" pitchFamily="2" charset="0"/>
              </a:rPr>
              <a:t>En in,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na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hing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ding.</a:t>
            </a:r>
          </a:p>
        </p:txBody>
      </p:sp>
    </p:spTree>
    <p:extLst>
      <p:ext uri="{BB962C8B-B14F-4D97-AF65-F5344CB8AC3E}">
        <p14:creationId xmlns:p14="http://schemas.microsoft.com/office/powerpoint/2010/main" val="2031182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512535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EN IN NA HING DING</a:t>
            </a:r>
            <a:endParaRPr lang="en-IN" sz="5000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86862" y="2029097"/>
            <a:ext cx="11413252" cy="2908663"/>
          </a:xfrm>
        </p:spPr>
        <p:txBody>
          <a:bodyPr>
            <a:normAutofit/>
          </a:bodyPr>
          <a:lstStyle/>
          <a:p>
            <a:r>
              <a:rPr lang="nl-NL" sz="5400" b="1" i="1" dirty="0">
                <a:latin typeface="Vollkorn" pitchFamily="2" charset="0"/>
                <a:ea typeface="Vollkorn" pitchFamily="2" charset="0"/>
              </a:rPr>
              <a:t>En in, na hing ding! (2)</a:t>
            </a:r>
          </a:p>
          <a:p>
            <a:r>
              <a:rPr lang="nl-NL" sz="5400" b="1" i="1" dirty="0">
                <a:latin typeface="Vollkorn" pitchFamily="2" charset="0"/>
                <a:ea typeface="Vollkorn" pitchFamily="2" charset="0"/>
              </a:rPr>
              <a:t>Nang ding a A sihna khros en in;</a:t>
            </a:r>
          </a:p>
          <a:p>
            <a:r>
              <a:rPr lang="nl-NL" sz="5400" b="1" i="1" dirty="0">
                <a:latin typeface="Vollkorn" pitchFamily="2" charset="0"/>
                <a:ea typeface="Vollkorn" pitchFamily="2" charset="0"/>
              </a:rPr>
              <a:t>En in, na hing ding!</a:t>
            </a:r>
            <a:endParaRPr lang="en-IN" sz="5400" b="1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83361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</TotalTime>
  <Words>272</Words>
  <Application>Microsoft Office PowerPoint</Application>
  <PresentationFormat>Widescreen</PresentationFormat>
  <Paragraphs>37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Summinlun Vualnam</dc:creator>
  <cp:lastModifiedBy>Microsoft account</cp:lastModifiedBy>
  <cp:revision>7</cp:revision>
  <dcterms:created xsi:type="dcterms:W3CDTF">2022-02-19T05:08:05Z</dcterms:created>
  <dcterms:modified xsi:type="dcterms:W3CDTF">2024-04-26T05:40:32Z</dcterms:modified>
</cp:coreProperties>
</file>