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246420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 379)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29097"/>
            <a:ext cx="11413252" cy="4432663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En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sing ah;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thuakgimdan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mu in;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Itsiam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saplai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En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29097"/>
            <a:ext cx="11413252" cy="2908663"/>
          </a:xfrm>
        </p:spPr>
        <p:txBody>
          <a:bodyPr>
            <a:normAutofit/>
          </a:bodyPr>
          <a:lstStyle/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 (2)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Nang ding a A sihna khros en in;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1" y="2029097"/>
            <a:ext cx="11543881" cy="4432663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puakgik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hotdam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En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46608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29097"/>
            <a:ext cx="11413252" cy="2908663"/>
          </a:xfrm>
        </p:spPr>
        <p:txBody>
          <a:bodyPr>
            <a:normAutofit/>
          </a:bodyPr>
          <a:lstStyle/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 (2)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Nang ding a A sihna khros en in;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7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1" y="2029097"/>
            <a:ext cx="11543881" cy="4432663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Hankhuk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pan thou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en in,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omlai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lungdamhuai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En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19417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29097"/>
            <a:ext cx="11413252" cy="2908663"/>
          </a:xfrm>
        </p:spPr>
        <p:txBody>
          <a:bodyPr>
            <a:normAutofit/>
          </a:bodyPr>
          <a:lstStyle/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 (2)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Nang ding a A sihna khros en in;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0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1" y="2029097"/>
            <a:ext cx="11543881" cy="4432663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Gensak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in van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Khial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lungkhamte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taksap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kalsuan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ngeingei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En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0311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12535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 NA HING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29097"/>
            <a:ext cx="11413252" cy="2908663"/>
          </a:xfrm>
        </p:spPr>
        <p:txBody>
          <a:bodyPr>
            <a:normAutofit/>
          </a:bodyPr>
          <a:lstStyle/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 (2)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Nang ding a A sihna khros en in;</a:t>
            </a:r>
          </a:p>
          <a:p>
            <a:r>
              <a:rPr lang="nl-NL" sz="5400" b="1" i="1" dirty="0">
                <a:latin typeface="Vollkorn" pitchFamily="2" charset="0"/>
                <a:ea typeface="Vollkorn" pitchFamily="2" charset="0"/>
              </a:rPr>
              <a:t>En in, na hing ding!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33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272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2022-02-19T05:08:05Z</dcterms:created>
  <dcterms:modified xsi:type="dcterms:W3CDTF">2024-04-26T05:40:32Z</dcterms:modified>
</cp:coreProperties>
</file>