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544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 KHOVEL VAKNA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AC9914-02A4-3F46-A627-6C4336C306ED}"/>
              </a:ext>
            </a:extLst>
          </p:cNvPr>
          <p:cNvSpPr txBox="1"/>
          <p:nvPr/>
        </p:nvSpPr>
        <p:spPr>
          <a:xfrm>
            <a:off x="152399" y="854017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375)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1" y="1419497"/>
            <a:ext cx="11482921" cy="5190309"/>
          </a:xfrm>
        </p:spPr>
        <p:txBody>
          <a:bodyPr>
            <a:normAutofit/>
          </a:bodyPr>
          <a:lstStyle/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vakna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tang sing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bawl;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ngaihtuah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sa'ng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mulkimhuai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luangkhia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 (2)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544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 KHOVEL VAKNA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1" y="1419497"/>
            <a:ext cx="11482921" cy="5190309"/>
          </a:xfrm>
        </p:spPr>
        <p:txBody>
          <a:bodyPr>
            <a:normAutofit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dim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Lungngaih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mauna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gawtmun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tankhia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Gensiat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nibang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Lengkum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tawntung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hi. (2)</a:t>
            </a:r>
          </a:p>
        </p:txBody>
      </p:sp>
    </p:spTree>
    <p:extLst>
      <p:ext uri="{BB962C8B-B14F-4D97-AF65-F5344CB8AC3E}">
        <p14:creationId xmlns:p14="http://schemas.microsoft.com/office/powerpoint/2010/main" val="228164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544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 KHOVEL VAKNA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1" y="1419497"/>
            <a:ext cx="11482921" cy="5190309"/>
          </a:xfrm>
        </p:spPr>
        <p:txBody>
          <a:bodyPr>
            <a:normAutofit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chitna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Simthu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mangtutphah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Serafim-te'n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E’n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 (2)</a:t>
            </a:r>
          </a:p>
        </p:txBody>
      </p:sp>
    </p:spTree>
    <p:extLst>
      <p:ext uri="{BB962C8B-B14F-4D97-AF65-F5344CB8AC3E}">
        <p14:creationId xmlns:p14="http://schemas.microsoft.com/office/powerpoint/2010/main" val="2318271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544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 KHOVEL VAKNA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1" y="1419497"/>
            <a:ext cx="11482921" cy="5190309"/>
          </a:xfrm>
        </p:spPr>
        <p:txBody>
          <a:bodyPr>
            <a:normAutofit/>
          </a:bodyPr>
          <a:lstStyle/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ngaklah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pikhawmna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mu ta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Khensa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vualngaih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u-le-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mu'n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Lawp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zuang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 (2)</a:t>
            </a:r>
          </a:p>
        </p:txBody>
      </p:sp>
    </p:spTree>
    <p:extLst>
      <p:ext uri="{BB962C8B-B14F-4D97-AF65-F5344CB8AC3E}">
        <p14:creationId xmlns:p14="http://schemas.microsoft.com/office/powerpoint/2010/main" val="234399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544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 KHOVEL VAKNA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1" y="1419497"/>
            <a:ext cx="11482921" cy="5190309"/>
          </a:xfrm>
        </p:spPr>
        <p:txBody>
          <a:bodyPr>
            <a:normAutofit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tawp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tatsa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kikhawm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sawlbang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kahnate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kikhen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luankhi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kumvei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 (2)</a:t>
            </a:r>
          </a:p>
        </p:txBody>
      </p:sp>
    </p:spTree>
    <p:extLst>
      <p:ext uri="{BB962C8B-B14F-4D97-AF65-F5344CB8AC3E}">
        <p14:creationId xmlns:p14="http://schemas.microsoft.com/office/powerpoint/2010/main" val="415166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226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12</cp:revision>
  <dcterms:created xsi:type="dcterms:W3CDTF">2022-02-19T05:08:05Z</dcterms:created>
  <dcterms:modified xsi:type="dcterms:W3CDTF">2024-04-26T05:30:48Z</dcterms:modified>
</cp:coreProperties>
</file>