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1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4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3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68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3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5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2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6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1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1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0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96CF-3276-A845-B3A6-2010EB88B0EC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D1DE6-22F2-DB4B-883A-F5A0F4ECA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51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2" y="160664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TANGTAWN TAIKHUA HONG 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F0D8AC-D84A-6F41-9A9D-AE8D00BB978A}"/>
              </a:ext>
            </a:extLst>
          </p:cNvPr>
          <p:cNvSpPr txBox="1"/>
          <p:nvPr/>
        </p:nvSpPr>
        <p:spPr>
          <a:xfrm>
            <a:off x="133083" y="1530565"/>
            <a:ext cx="1192583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 chi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aw, Halleluiah Amen,</a:t>
            </a:r>
          </a:p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Khrist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piangta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e, Bethlehem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ah;</a:t>
            </a:r>
          </a:p>
          <a:p>
            <a:pPr marL="142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tongdam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hehpihna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namchih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Nunnuam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'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chi in.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51DCAF7-6DB4-FA49-A2B8-20C6AE16962A}"/>
              </a:ext>
            </a:extLst>
          </p:cNvPr>
          <p:cNvSpPr txBox="1"/>
          <p:nvPr/>
        </p:nvSpPr>
        <p:spPr>
          <a:xfrm>
            <a:off x="199623" y="726351"/>
            <a:ext cx="1179275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431)</a:t>
            </a:r>
          </a:p>
        </p:txBody>
      </p:sp>
    </p:spTree>
    <p:extLst>
      <p:ext uri="{BB962C8B-B14F-4D97-AF65-F5344CB8AC3E}">
        <p14:creationId xmlns:p14="http://schemas.microsoft.com/office/powerpoint/2010/main" val="405508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2" y="160664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TANGTAWN TAIKHUA HONG 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F0D8AC-D84A-6F41-9A9D-AE8D00BB978A}"/>
              </a:ext>
            </a:extLst>
          </p:cNvPr>
          <p:cNvSpPr txBox="1"/>
          <p:nvPr/>
        </p:nvSpPr>
        <p:spPr>
          <a:xfrm>
            <a:off x="133082" y="1251891"/>
            <a:ext cx="1192583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288" algn="ctr"/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Aw, Bethlehem tang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taikhua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val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e,</a:t>
            </a:r>
          </a:p>
          <a:p>
            <a:pPr marL="14288" algn="ctr"/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kiimvel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Kuapeuh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kipahpih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muangte'n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buaina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uh.</a:t>
            </a:r>
            <a:endParaRPr lang="en-US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67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2" y="160664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TANGTAWN TAIKHUA HONG 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F0D8AC-D84A-6F41-9A9D-AE8D00BB978A}"/>
              </a:ext>
            </a:extLst>
          </p:cNvPr>
          <p:cNvSpPr txBox="1"/>
          <p:nvPr/>
        </p:nvSpPr>
        <p:spPr>
          <a:xfrm>
            <a:off x="133083" y="1530565"/>
            <a:ext cx="1192583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lemna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Ki-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luangsak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zilza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ah;</a:t>
            </a:r>
          </a:p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taikhiak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a,</a:t>
            </a:r>
          </a:p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90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2" y="160664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TANGTAWN TAIKHUA HONG 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F0D8AC-D84A-6F41-9A9D-AE8D00BB978A}"/>
              </a:ext>
            </a:extLst>
          </p:cNvPr>
          <p:cNvSpPr txBox="1"/>
          <p:nvPr/>
        </p:nvSpPr>
        <p:spPr>
          <a:xfrm>
            <a:off x="133082" y="1251891"/>
            <a:ext cx="1192583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288" algn="ctr"/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Aw, Bethlehem tang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taikhua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val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e,</a:t>
            </a:r>
          </a:p>
          <a:p>
            <a:pPr marL="14288" algn="ctr"/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kiimvel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Kuapeuh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kipahpih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muangte'n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buaina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uh.</a:t>
            </a:r>
            <a:endParaRPr lang="en-US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41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2" y="160664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TANGTAWN TAIKHUA HONG 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F0D8AC-D84A-6F41-9A9D-AE8D00BB978A}"/>
              </a:ext>
            </a:extLst>
          </p:cNvPr>
          <p:cNvSpPr txBox="1"/>
          <p:nvPr/>
        </p:nvSpPr>
        <p:spPr>
          <a:xfrm>
            <a:off x="133083" y="1530565"/>
            <a:ext cx="1192583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2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tungta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Ki-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luanglet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Kalvari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ah;</a:t>
            </a:r>
          </a:p>
          <a:p>
            <a:pPr marL="142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lamdangdan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gen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miza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 in?</a:t>
            </a:r>
          </a:p>
          <a:p>
            <a:pPr marL="142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gam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21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2" y="160664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TANGTAWN TAIKHUA HONG 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F0D8AC-D84A-6F41-9A9D-AE8D00BB978A}"/>
              </a:ext>
            </a:extLst>
          </p:cNvPr>
          <p:cNvSpPr txBox="1"/>
          <p:nvPr/>
        </p:nvSpPr>
        <p:spPr>
          <a:xfrm>
            <a:off x="133082" y="1251891"/>
            <a:ext cx="1192583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288" algn="ctr"/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Aw, Bethlehem tang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taikhua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val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e,</a:t>
            </a:r>
          </a:p>
          <a:p>
            <a:pPr marL="14288" algn="ctr"/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kiimvel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Kuapeuh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kipahpih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muangte'n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buaina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uh.</a:t>
            </a:r>
            <a:endParaRPr lang="en-US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5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2" y="160664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TANGTAWN TAIKHUA HONG 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F0D8AC-D84A-6F41-9A9D-AE8D00BB978A}"/>
              </a:ext>
            </a:extLst>
          </p:cNvPr>
          <p:cNvSpPr txBox="1"/>
          <p:nvPr/>
        </p:nvSpPr>
        <p:spPr>
          <a:xfrm>
            <a:off x="133083" y="1417353"/>
            <a:ext cx="1192583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288"/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Zion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mangthang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eite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Thangvan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phallou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uhi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Bangkim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bangkim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mangpen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 aw, Amen;</a:t>
            </a:r>
          </a:p>
          <a:p>
            <a:pPr marL="14288"/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Anbang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kuama'n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nial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8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9EA12-7283-7A44-BACE-6ED0ACB97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82" y="160664"/>
            <a:ext cx="11925836" cy="804214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TANGTAWN TAIKHUA HONG VAL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F0D8AC-D84A-6F41-9A9D-AE8D00BB978A}"/>
              </a:ext>
            </a:extLst>
          </p:cNvPr>
          <p:cNvSpPr txBox="1"/>
          <p:nvPr/>
        </p:nvSpPr>
        <p:spPr>
          <a:xfrm>
            <a:off x="133082" y="1251891"/>
            <a:ext cx="1192583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288" algn="ctr"/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Aw, Bethlehem tang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taikhua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val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e,</a:t>
            </a:r>
          </a:p>
          <a:p>
            <a:pPr marL="14288" algn="ctr"/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kiimvel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Kuapeuh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kipahpih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muangte'n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marL="14288" algn="ctr"/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Lungkham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buaina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thuak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nawnlou</a:t>
            </a:r>
            <a:r>
              <a:rPr lang="en-US" sz="4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uh.</a:t>
            </a:r>
            <a:endParaRPr lang="en-US" sz="4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6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346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TANGTAWN TAIKHUA HONG VAL</vt:lpstr>
      <vt:lpstr>TANGTAWN TAIKHUA HONG VAL</vt:lpstr>
      <vt:lpstr>TANGTAWN TAIKHUA HONG VAL</vt:lpstr>
      <vt:lpstr>TANGTAWN TAIKHUA HONG VAL</vt:lpstr>
      <vt:lpstr>TANGTAWN TAIKHUA HONG VAL</vt:lpstr>
      <vt:lpstr>TANGTAWN TAIKHUA HONG VAL</vt:lpstr>
      <vt:lpstr>TANGTAWN TAIKHUA HONG VAL</vt:lpstr>
      <vt:lpstr>TANGTAWN TAIKHUA HONG VAL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TOUPA’N A THEI</dc:title>
  <dc:creator>Summinlun Vualnam</dc:creator>
  <cp:lastModifiedBy>Microsoft account</cp:lastModifiedBy>
  <cp:revision>3</cp:revision>
  <dcterms:created xsi:type="dcterms:W3CDTF">2022-11-11T15:13:44Z</dcterms:created>
  <dcterms:modified xsi:type="dcterms:W3CDTF">2024-04-26T05:09:50Z</dcterms:modified>
</cp:coreProperties>
</file>