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2" r:id="rId5"/>
    <p:sldId id="260" r:id="rId6"/>
    <p:sldId id="263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21"/>
  </p:normalViewPr>
  <p:slideViewPr>
    <p:cSldViewPr snapToGrid="0" snapToObjects="1">
      <p:cViewPr varScale="1">
        <p:scale>
          <a:sx n="109" d="100"/>
          <a:sy n="109" d="100"/>
        </p:scale>
        <p:origin x="5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634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621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903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23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774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2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561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884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25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04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3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3FB21-E4A2-FF48-AC4D-1BBD33159A81}" type="datetimeFigureOut">
              <a:rPr lang="en-US" smtClean="0"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E3B123-2B55-DB4E-8CF1-6FCB9E96F9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52050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LEMNA LENG HEN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00F8843-C260-D44B-B421-93FE388BDB52}"/>
              </a:ext>
            </a:extLst>
          </p:cNvPr>
          <p:cNvSpPr txBox="1"/>
          <p:nvPr/>
        </p:nvSpPr>
        <p:spPr>
          <a:xfrm>
            <a:off x="0" y="1174593"/>
            <a:ext cx="1219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340)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557349" y="1946064"/>
            <a:ext cx="11251474" cy="3879970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Mial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lei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tuamlai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Van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simlei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 sun;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zaila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ngaih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ging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hen, chi in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3104380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LEMNA LENG HEN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2217" y="1946064"/>
            <a:ext cx="11486606" cy="3879970"/>
          </a:xfrm>
        </p:spPr>
        <p:txBody>
          <a:bodyPr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Thupitak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henla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mihingte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kiang'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hen, chi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3053458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LEMNA LENG HEN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00F8843-C260-D44B-B421-93FE388BDB52}"/>
              </a:ext>
            </a:extLst>
          </p:cNvPr>
          <p:cNvSpPr txBox="1"/>
          <p:nvPr/>
        </p:nvSpPr>
        <p:spPr>
          <a:xfrm>
            <a:off x="0" y="1174593"/>
            <a:ext cx="1219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340)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27017" y="1946064"/>
            <a:ext cx="11181806" cy="3879970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Puanngou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thupi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silh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in,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Bethlehem pam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pawnlak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ah;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Hondampa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mimbang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piang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Pahtawina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la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thak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1164973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LEMNA LENG HEN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2217" y="1946064"/>
            <a:ext cx="11486606" cy="3879970"/>
          </a:xfrm>
        </p:spPr>
        <p:txBody>
          <a:bodyPr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Thupitak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henla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mihingte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kiang'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hen, chi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3164441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LEMNA LENG HEN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00F8843-C260-D44B-B421-93FE388BDB52}"/>
              </a:ext>
            </a:extLst>
          </p:cNvPr>
          <p:cNvSpPr txBox="1"/>
          <p:nvPr/>
        </p:nvSpPr>
        <p:spPr>
          <a:xfrm>
            <a:off x="0" y="1174593"/>
            <a:ext cx="1219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340)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27017" y="1946064"/>
            <a:ext cx="11181806" cy="3879970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Vanmite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lenmualkhum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Thangvan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sang a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kai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nung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un;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Belamching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selungzuangte'n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Bethlehem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daidam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ngak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134378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LEMNA LENG HEN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2217" y="1946064"/>
            <a:ext cx="11486606" cy="3879970"/>
          </a:xfrm>
        </p:spPr>
        <p:txBody>
          <a:bodyPr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Thupitak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henla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mihingte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kiang'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hen, chi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23596337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LEMNA LENG HEN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00F8843-C260-D44B-B421-93FE388BDB52}"/>
              </a:ext>
            </a:extLst>
          </p:cNvPr>
          <p:cNvSpPr txBox="1"/>
          <p:nvPr/>
        </p:nvSpPr>
        <p:spPr>
          <a:xfrm>
            <a:off x="0" y="1174593"/>
            <a:ext cx="12192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b="1" dirty="0">
                <a:latin typeface="Vollkorn" pitchFamily="2" charset="0"/>
                <a:ea typeface="Vollkorn" pitchFamily="2" charset="0"/>
                <a:cs typeface="Times New Roman" panose="02020603050405020304" pitchFamily="18" charset="0"/>
              </a:rPr>
              <a:t>(PATHIAN NGAIHLA 340)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27017" y="1946064"/>
            <a:ext cx="11181806" cy="3879970"/>
          </a:xfrm>
        </p:spPr>
        <p:txBody>
          <a:bodyPr>
            <a:normAutofit/>
          </a:bodyPr>
          <a:lstStyle/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Nou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vanmite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aw,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kou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zong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Belamchingte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mah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bang in;</a:t>
            </a:r>
          </a:p>
          <a:p>
            <a:pPr algn="l"/>
            <a:r>
              <a:rPr lang="en-IN" sz="5400" dirty="0">
                <a:latin typeface="Vollkorn" pitchFamily="2" charset="0"/>
                <a:ea typeface="Vollkorn" pitchFamily="2" charset="0"/>
              </a:rPr>
              <a:t>Lei ah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hen, chi in,</a:t>
            </a:r>
          </a:p>
          <a:p>
            <a:pPr algn="l"/>
            <a:r>
              <a:rPr lang="en-IN" sz="5400" dirty="0" err="1">
                <a:latin typeface="Vollkorn" pitchFamily="2" charset="0"/>
                <a:ea typeface="Vollkorn" pitchFamily="2" charset="0"/>
              </a:rPr>
              <a:t>N'on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sakpih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kei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ding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ua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dirty="0" err="1">
                <a:latin typeface="Vollkorn" pitchFamily="2" charset="0"/>
                <a:ea typeface="Vollkorn" pitchFamily="2" charset="0"/>
              </a:rPr>
              <a:t>hiam</a:t>
            </a:r>
            <a:r>
              <a:rPr lang="en-IN" sz="5400" dirty="0">
                <a:latin typeface="Vollkorn" pitchFamily="2" charset="0"/>
                <a:ea typeface="Vollkorn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207044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3FBEF3-9C3B-2140-9396-6EA5DA1DC8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7641" y="429780"/>
            <a:ext cx="11716718" cy="771471"/>
          </a:xfrm>
        </p:spPr>
        <p:txBody>
          <a:bodyPr>
            <a:noAutofit/>
          </a:bodyPr>
          <a:lstStyle/>
          <a:p>
            <a:r>
              <a:rPr lang="en-US" sz="5000" b="1" dirty="0">
                <a:latin typeface="Vollkorn Black" pitchFamily="2" charset="0"/>
                <a:ea typeface="Vollkorn Black" pitchFamily="2" charset="0"/>
                <a:cs typeface="Times New Roman" panose="02020603050405020304" pitchFamily="18" charset="0"/>
              </a:rPr>
              <a:t>LEMNA LENG HEN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22217" y="1946064"/>
            <a:ext cx="11486606" cy="3879970"/>
          </a:xfrm>
        </p:spPr>
        <p:txBody>
          <a:bodyPr>
            <a:normAutofit/>
          </a:bodyPr>
          <a:lstStyle/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Tungnungpen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ah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Pathian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tuh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,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Thupitak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om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henla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;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Leitung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a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mihingte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kiang'</a:t>
            </a:r>
          </a:p>
          <a:p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Lem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leng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hen, chi in </a:t>
            </a:r>
            <a:r>
              <a:rPr lang="en-IN" sz="5400" b="1" i="1" dirty="0" err="1">
                <a:latin typeface="Vollkorn" pitchFamily="2" charset="0"/>
                <a:ea typeface="Vollkorn" pitchFamily="2" charset="0"/>
              </a:rPr>
              <a:t>sa</a:t>
            </a:r>
            <a:r>
              <a:rPr lang="en-IN" sz="5400" b="1" i="1" dirty="0">
                <a:latin typeface="Vollkorn" pitchFamily="2" charset="0"/>
                <a:ea typeface="Vollkorn" pitchFamily="2" charset="0"/>
              </a:rPr>
              <a:t> uh.</a:t>
            </a:r>
          </a:p>
        </p:txBody>
      </p:sp>
    </p:spTree>
    <p:extLst>
      <p:ext uri="{BB962C8B-B14F-4D97-AF65-F5344CB8AC3E}">
        <p14:creationId xmlns:p14="http://schemas.microsoft.com/office/powerpoint/2010/main" val="70974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238</Words>
  <Application>Microsoft Office PowerPoint</Application>
  <PresentationFormat>Widescreen</PresentationFormat>
  <Paragraphs>44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Vollkorn</vt:lpstr>
      <vt:lpstr>Vollkorn Black</vt:lpstr>
      <vt:lpstr>Office Theme</vt:lpstr>
      <vt:lpstr>LEMNA LENG HEN</vt:lpstr>
      <vt:lpstr>LEMNA LENG HEN</vt:lpstr>
      <vt:lpstr>LEMNA LENG HEN</vt:lpstr>
      <vt:lpstr>LEMNA LENG HEN</vt:lpstr>
      <vt:lpstr>LEMNA LENG HEN</vt:lpstr>
      <vt:lpstr>LEMNA LENG HEN</vt:lpstr>
      <vt:lpstr>LEMNA LENG HEN</vt:lpstr>
      <vt:lpstr>LEMNA LENG HEN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NAKPI NUAMNA</dc:title>
  <dc:creator>Summinlun Vualnam</dc:creator>
  <cp:lastModifiedBy>Microsoft account</cp:lastModifiedBy>
  <cp:revision>7</cp:revision>
  <dcterms:created xsi:type="dcterms:W3CDTF">2022-12-08T16:44:27Z</dcterms:created>
  <dcterms:modified xsi:type="dcterms:W3CDTF">2024-04-20T08:37:14Z</dcterms:modified>
</cp:coreProperties>
</file>