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9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1A04BD9-9938-F448-86FB-F9909DD0663A}"/>
              </a:ext>
            </a:extLst>
          </p:cNvPr>
          <p:cNvSpPr txBox="1"/>
          <p:nvPr/>
        </p:nvSpPr>
        <p:spPr>
          <a:xfrm>
            <a:off x="269630" y="1078451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338)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mialna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lenkil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Lei Bethlehem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daidam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min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Immanuel.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Halleluiah.</a:t>
            </a:r>
          </a:p>
        </p:txBody>
      </p:sp>
    </p:spTree>
    <p:extLst>
      <p:ext uri="{BB962C8B-B14F-4D97-AF65-F5344CB8AC3E}">
        <p14:creationId xmlns:p14="http://schemas.microsoft.com/office/powerpoint/2010/main" val="327369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simmohhuai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mahleh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lunmangte'n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mahle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gam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semsem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115444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Halleluiah.</a:t>
            </a:r>
          </a:p>
        </p:txBody>
      </p:sp>
    </p:spTree>
    <p:extLst>
      <p:ext uri="{BB962C8B-B14F-4D97-AF65-F5344CB8AC3E}">
        <p14:creationId xmlns:p14="http://schemas.microsoft.com/office/powerpoint/2010/main" val="4616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91589" y="1940225"/>
            <a:ext cx="11930742" cy="4356072"/>
          </a:xfrm>
        </p:spPr>
        <p:txBody>
          <a:bodyPr>
            <a:noAutofit/>
          </a:bodyPr>
          <a:lstStyle/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kawlmong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pha'n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thou un,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Semgua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phaiphuleng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 aw,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Chi in angel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oihpih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58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Halleluiah.</a:t>
            </a:r>
          </a:p>
        </p:txBody>
      </p:sp>
    </p:spTree>
    <p:extLst>
      <p:ext uri="{BB962C8B-B14F-4D97-AF65-F5344CB8AC3E}">
        <p14:creationId xmlns:p14="http://schemas.microsoft.com/office/powerpoint/2010/main" val="283197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tagah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maanna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Lei Bethlehem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dawngkot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Gou dang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bangmah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28176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3481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 LENG HEN, HALLELUIA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8343" y="1940225"/>
            <a:ext cx="11574025" cy="4356072"/>
          </a:xfrm>
        </p:spPr>
        <p:txBody>
          <a:bodyPr>
            <a:no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Halleluiah.</a:t>
            </a:r>
          </a:p>
        </p:txBody>
      </p:sp>
    </p:spTree>
    <p:extLst>
      <p:ext uri="{BB962C8B-B14F-4D97-AF65-F5344CB8AC3E}">
        <p14:creationId xmlns:p14="http://schemas.microsoft.com/office/powerpoint/2010/main" val="102798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236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12</cp:revision>
  <dcterms:created xsi:type="dcterms:W3CDTF">2022-02-19T05:08:05Z</dcterms:created>
  <dcterms:modified xsi:type="dcterms:W3CDTF">2024-04-20T08:31:05Z</dcterms:modified>
</cp:coreProperties>
</file>