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96CF-3276-A845-B3A6-2010EB88B0EC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1DE6-22F2-DB4B-883A-F5A0F4ECA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96CF-3276-A845-B3A6-2010EB88B0EC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1DE6-22F2-DB4B-883A-F5A0F4ECA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4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96CF-3276-A845-B3A6-2010EB88B0EC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1DE6-22F2-DB4B-883A-F5A0F4ECA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33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96CF-3276-A845-B3A6-2010EB88B0EC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1DE6-22F2-DB4B-883A-F5A0F4ECA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68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96CF-3276-A845-B3A6-2010EB88B0EC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1DE6-22F2-DB4B-883A-F5A0F4ECA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32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96CF-3276-A845-B3A6-2010EB88B0EC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1DE6-22F2-DB4B-883A-F5A0F4ECA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5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96CF-3276-A845-B3A6-2010EB88B0EC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1DE6-22F2-DB4B-883A-F5A0F4ECA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21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96CF-3276-A845-B3A6-2010EB88B0EC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1DE6-22F2-DB4B-883A-F5A0F4ECA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63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96CF-3276-A845-B3A6-2010EB88B0EC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1DE6-22F2-DB4B-883A-F5A0F4ECA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19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96CF-3276-A845-B3A6-2010EB88B0EC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1DE6-22F2-DB4B-883A-F5A0F4ECA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16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96CF-3276-A845-B3A6-2010EB88B0EC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1DE6-22F2-DB4B-883A-F5A0F4ECA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0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596CF-3276-A845-B3A6-2010EB88B0EC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D1DE6-22F2-DB4B-883A-F5A0F4ECA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514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B9EA12-7283-7A44-BACE-6ED0ACB97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87" y="291967"/>
            <a:ext cx="11925836" cy="804214"/>
          </a:xfrm>
        </p:spPr>
        <p:txBody>
          <a:bodyPr>
            <a:no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NAUNGEK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MEL KA MU DING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01BBFB5-CD6A-0F4F-933C-0CD2B694B951}"/>
              </a:ext>
            </a:extLst>
          </p:cNvPr>
          <p:cNvSpPr txBox="1"/>
          <p:nvPr/>
        </p:nvSpPr>
        <p:spPr>
          <a:xfrm>
            <a:off x="128787" y="935124"/>
            <a:ext cx="119258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(PATHIAN NGAIHLA 336)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788" y="1739338"/>
            <a:ext cx="119258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Gam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siangthou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mimbang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Tungchiang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-al in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zuan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a;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Mipil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Amah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zongtute'n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Si-al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maimit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suan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uh;</a:t>
            </a:r>
          </a:p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Kei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-al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vaklam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zuan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’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pianna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niam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Bethlehem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4055088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B9EA12-7283-7A44-BACE-6ED0ACB97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87" y="291967"/>
            <a:ext cx="11925836" cy="804214"/>
          </a:xfrm>
        </p:spPr>
        <p:txBody>
          <a:bodyPr>
            <a:no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NAUNGEK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MEL KA MU DING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788" y="1739338"/>
            <a:ext cx="119258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i="1" dirty="0">
                <a:latin typeface="Vollkorn" pitchFamily="2" charset="0"/>
                <a:ea typeface="Vollkorn" pitchFamily="2" charset="0"/>
              </a:rPr>
              <a:t>Aw Bethlehem tang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mateng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Tutkhawl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zuan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ctr"/>
            <a:r>
              <a:rPr lang="en-IN" sz="4400" b="1" i="1" dirty="0">
                <a:latin typeface="Vollkorn" pitchFamily="2" charset="0"/>
                <a:ea typeface="Vollkorn" pitchFamily="2" charset="0"/>
              </a:rPr>
              <a:t>Tung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-al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pi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 a,</a:t>
            </a:r>
          </a:p>
          <a:p>
            <a:pPr algn="ctr"/>
            <a:r>
              <a:rPr lang="en-IN" sz="4400" b="1" i="1" dirty="0">
                <a:latin typeface="Vollkorn" pitchFamily="2" charset="0"/>
                <a:ea typeface="Vollkorn" pitchFamily="2" charset="0"/>
              </a:rPr>
              <a:t>Mari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pomlai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naungek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mel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mu ding.</a:t>
            </a:r>
          </a:p>
        </p:txBody>
      </p:sp>
    </p:spTree>
    <p:extLst>
      <p:ext uri="{BB962C8B-B14F-4D97-AF65-F5344CB8AC3E}">
        <p14:creationId xmlns:p14="http://schemas.microsoft.com/office/powerpoint/2010/main" val="492397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B9EA12-7283-7A44-BACE-6ED0ACB97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87" y="291967"/>
            <a:ext cx="11925836" cy="804214"/>
          </a:xfrm>
        </p:spPr>
        <p:txBody>
          <a:bodyPr>
            <a:no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NAUNGEK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MEL KA MU DING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788" y="1739338"/>
            <a:ext cx="119258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Salem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kongkhak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 in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nawnta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Albang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manna gam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lengsate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Vankhua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luahsak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zaisa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piangta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la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kilawm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simlei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thawn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hen.</a:t>
            </a:r>
          </a:p>
        </p:txBody>
      </p:sp>
    </p:spTree>
    <p:extLst>
      <p:ext uri="{BB962C8B-B14F-4D97-AF65-F5344CB8AC3E}">
        <p14:creationId xmlns:p14="http://schemas.microsoft.com/office/powerpoint/2010/main" val="3509210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B9EA12-7283-7A44-BACE-6ED0ACB97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87" y="291967"/>
            <a:ext cx="11925836" cy="804214"/>
          </a:xfrm>
        </p:spPr>
        <p:txBody>
          <a:bodyPr>
            <a:no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NAUNGEK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MEL KA MU DING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788" y="1739338"/>
            <a:ext cx="119258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i="1" dirty="0">
                <a:latin typeface="Vollkorn" pitchFamily="2" charset="0"/>
                <a:ea typeface="Vollkorn" pitchFamily="2" charset="0"/>
              </a:rPr>
              <a:t>Aw Bethlehem tang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mateng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Tutkhawl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zuan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ctr"/>
            <a:r>
              <a:rPr lang="en-IN" sz="4400" b="1" i="1" dirty="0">
                <a:latin typeface="Vollkorn" pitchFamily="2" charset="0"/>
                <a:ea typeface="Vollkorn" pitchFamily="2" charset="0"/>
              </a:rPr>
              <a:t>Tung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-al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pi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 a,</a:t>
            </a:r>
          </a:p>
          <a:p>
            <a:pPr algn="ctr"/>
            <a:r>
              <a:rPr lang="en-IN" sz="4400" b="1" i="1" dirty="0">
                <a:latin typeface="Vollkorn" pitchFamily="2" charset="0"/>
                <a:ea typeface="Vollkorn" pitchFamily="2" charset="0"/>
              </a:rPr>
              <a:t>Mari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pomlai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naungek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mel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mu ding.</a:t>
            </a:r>
          </a:p>
        </p:txBody>
      </p:sp>
    </p:spTree>
    <p:extLst>
      <p:ext uri="{BB962C8B-B14F-4D97-AF65-F5344CB8AC3E}">
        <p14:creationId xmlns:p14="http://schemas.microsoft.com/office/powerpoint/2010/main" val="2017222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B9EA12-7283-7A44-BACE-6ED0ACB97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87" y="291967"/>
            <a:ext cx="11925836" cy="804214"/>
          </a:xfrm>
        </p:spPr>
        <p:txBody>
          <a:bodyPr>
            <a:no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NAUNGEK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MEL KA MU DING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788" y="1739338"/>
            <a:ext cx="119258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lungdampih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diam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Van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mipite'n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gibang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khen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uh;</a:t>
            </a:r>
          </a:p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vangkhua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zouta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Kap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lei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galdon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uh;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-al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zui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a,</a:t>
            </a:r>
          </a:p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pianna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Bethlehem tang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tunta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2280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B9EA12-7283-7A44-BACE-6ED0ACB97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87" y="291967"/>
            <a:ext cx="11925836" cy="804214"/>
          </a:xfrm>
        </p:spPr>
        <p:txBody>
          <a:bodyPr>
            <a:no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NAUNGEK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MEL KA MU DING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788" y="1739338"/>
            <a:ext cx="119258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i="1" dirty="0">
                <a:latin typeface="Vollkorn" pitchFamily="2" charset="0"/>
                <a:ea typeface="Vollkorn" pitchFamily="2" charset="0"/>
              </a:rPr>
              <a:t>Aw Bethlehem tang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mateng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Tutkhawl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zuan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ctr"/>
            <a:r>
              <a:rPr lang="en-IN" sz="4400" b="1" i="1" dirty="0">
                <a:latin typeface="Vollkorn" pitchFamily="2" charset="0"/>
                <a:ea typeface="Vollkorn" pitchFamily="2" charset="0"/>
              </a:rPr>
              <a:t>Tung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-al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pi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 a,</a:t>
            </a:r>
          </a:p>
          <a:p>
            <a:pPr algn="ctr"/>
            <a:r>
              <a:rPr lang="en-IN" sz="4400" b="1" i="1" dirty="0">
                <a:latin typeface="Vollkorn" pitchFamily="2" charset="0"/>
                <a:ea typeface="Vollkorn" pitchFamily="2" charset="0"/>
              </a:rPr>
              <a:t>Mari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pomlai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naungek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mel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mu ding.</a:t>
            </a:r>
          </a:p>
        </p:txBody>
      </p:sp>
    </p:spTree>
    <p:extLst>
      <p:ext uri="{BB962C8B-B14F-4D97-AF65-F5344CB8AC3E}">
        <p14:creationId xmlns:p14="http://schemas.microsoft.com/office/powerpoint/2010/main" val="847822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B9EA12-7283-7A44-BACE-6ED0ACB97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87" y="291967"/>
            <a:ext cx="11925836" cy="804214"/>
          </a:xfrm>
        </p:spPr>
        <p:txBody>
          <a:bodyPr>
            <a:no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NAUNGEK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MEL KA MU DING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788" y="1739338"/>
            <a:ext cx="119258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Aw,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khaubang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chiah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daidam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lam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zuan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Lei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lunmangte'n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Amah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mahleh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Simlei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mizata'n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Ken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zaw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deih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lailung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nempa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Lungkham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albang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dahlai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ompih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379592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B9EA12-7283-7A44-BACE-6ED0ACB97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87" y="291967"/>
            <a:ext cx="11925836" cy="804214"/>
          </a:xfrm>
        </p:spPr>
        <p:txBody>
          <a:bodyPr>
            <a:no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NAUNGEK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MEL KA MU DING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788" y="1739338"/>
            <a:ext cx="119258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i="1" dirty="0">
                <a:latin typeface="Vollkorn" pitchFamily="2" charset="0"/>
                <a:ea typeface="Vollkorn" pitchFamily="2" charset="0"/>
              </a:rPr>
              <a:t>Aw Bethlehem tang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mateng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Tutkhawl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zuan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ctr"/>
            <a:r>
              <a:rPr lang="en-IN" sz="4400" b="1" i="1" dirty="0">
                <a:latin typeface="Vollkorn" pitchFamily="2" charset="0"/>
                <a:ea typeface="Vollkorn" pitchFamily="2" charset="0"/>
              </a:rPr>
              <a:t>Tung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-al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pi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 a,</a:t>
            </a:r>
          </a:p>
          <a:p>
            <a:pPr algn="ctr"/>
            <a:r>
              <a:rPr lang="en-IN" sz="4400" b="1" i="1" dirty="0">
                <a:latin typeface="Vollkorn" pitchFamily="2" charset="0"/>
                <a:ea typeface="Vollkorn" pitchFamily="2" charset="0"/>
              </a:rPr>
              <a:t>Mari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pomlai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naungek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mel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mu ding.</a:t>
            </a:r>
          </a:p>
        </p:txBody>
      </p:sp>
    </p:spTree>
    <p:extLst>
      <p:ext uri="{BB962C8B-B14F-4D97-AF65-F5344CB8AC3E}">
        <p14:creationId xmlns:p14="http://schemas.microsoft.com/office/powerpoint/2010/main" val="352346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351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NAUNGEK MEL KA MU DING</vt:lpstr>
      <vt:lpstr>NAUNGEK MEL KA MU DING</vt:lpstr>
      <vt:lpstr>NAUNGEK MEL KA MU DING</vt:lpstr>
      <vt:lpstr>NAUNGEK MEL KA MU DING</vt:lpstr>
      <vt:lpstr>NAUNGEK MEL KA MU DING</vt:lpstr>
      <vt:lpstr>NAUNGEK MEL KA MU DING</vt:lpstr>
      <vt:lpstr>NAUNGEK MEL KA MU DING</vt:lpstr>
      <vt:lpstr>NAUNGEK MEL KA MU DING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TOUPA’N A THEI</dc:title>
  <dc:creator>Summinlun Vualnam</dc:creator>
  <cp:lastModifiedBy>Microsoft account</cp:lastModifiedBy>
  <cp:revision>7</cp:revision>
  <dcterms:created xsi:type="dcterms:W3CDTF">2022-11-11T15:13:44Z</dcterms:created>
  <dcterms:modified xsi:type="dcterms:W3CDTF">2024-04-20T08:24:51Z</dcterms:modified>
</cp:coreProperties>
</file>