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58" r:id="rId4"/>
    <p:sldId id="261" r:id="rId5"/>
    <p:sldId id="259" r:id="rId6"/>
    <p:sldId id="262" r:id="rId7"/>
    <p:sldId id="260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54"/>
  </p:normalViewPr>
  <p:slideViewPr>
    <p:cSldViewPr snapToGrid="0" snapToObjects="1">
      <p:cViewPr varScale="1">
        <p:scale>
          <a:sx n="109" d="100"/>
          <a:sy n="109" d="100"/>
        </p:scale>
        <p:origin x="59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D596CF-3276-A845-B3A6-2010EB88B0EC}" type="datetimeFigureOut">
              <a:rPr lang="en-US" smtClean="0"/>
              <a:t>4/20/2024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D1DE6-22F2-DB4B-883A-F5A0F4ECA3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1235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D596CF-3276-A845-B3A6-2010EB88B0EC}" type="datetimeFigureOut">
              <a:rPr lang="en-US" smtClean="0"/>
              <a:t>4/20/2024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D1DE6-22F2-DB4B-883A-F5A0F4ECA3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70419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D596CF-3276-A845-B3A6-2010EB88B0EC}" type="datetimeFigureOut">
              <a:rPr lang="en-US" smtClean="0"/>
              <a:t>4/20/2024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D1DE6-22F2-DB4B-883A-F5A0F4ECA3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11332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D596CF-3276-A845-B3A6-2010EB88B0EC}" type="datetimeFigureOut">
              <a:rPr lang="en-US" smtClean="0"/>
              <a:t>4/20/2024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D1DE6-22F2-DB4B-883A-F5A0F4ECA3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07688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D596CF-3276-A845-B3A6-2010EB88B0EC}" type="datetimeFigureOut">
              <a:rPr lang="en-US" smtClean="0"/>
              <a:t>4/20/2024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D1DE6-22F2-DB4B-883A-F5A0F4ECA3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04328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D596CF-3276-A845-B3A6-2010EB88B0EC}" type="datetimeFigureOut">
              <a:rPr lang="en-US" smtClean="0"/>
              <a:t>4/20/2024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D1DE6-22F2-DB4B-883A-F5A0F4ECA3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90559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D596CF-3276-A845-B3A6-2010EB88B0EC}" type="datetimeFigureOut">
              <a:rPr lang="en-US" smtClean="0"/>
              <a:t>4/20/2024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D1DE6-22F2-DB4B-883A-F5A0F4ECA3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43214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D596CF-3276-A845-B3A6-2010EB88B0EC}" type="datetimeFigureOut">
              <a:rPr lang="en-US" smtClean="0"/>
              <a:t>4/20/2024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D1DE6-22F2-DB4B-883A-F5A0F4ECA3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78635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D596CF-3276-A845-B3A6-2010EB88B0EC}" type="datetimeFigureOut">
              <a:rPr lang="en-US" smtClean="0"/>
              <a:t>4/20/2024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D1DE6-22F2-DB4B-883A-F5A0F4ECA3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40192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D596CF-3276-A845-B3A6-2010EB88B0EC}" type="datetimeFigureOut">
              <a:rPr lang="en-US" smtClean="0"/>
              <a:t>4/20/2024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D1DE6-22F2-DB4B-883A-F5A0F4ECA3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37160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D596CF-3276-A845-B3A6-2010EB88B0EC}" type="datetimeFigureOut">
              <a:rPr lang="en-US" smtClean="0"/>
              <a:t>4/20/2024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D1DE6-22F2-DB4B-883A-F5A0F4ECA3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80074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D596CF-3276-A845-B3A6-2010EB88B0EC}" type="datetimeFigureOut">
              <a:rPr lang="en-US" smtClean="0"/>
              <a:t>4/20/2024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1D1DE6-22F2-DB4B-883A-F5A0F4ECA3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695144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B4B9EA12-7283-7A44-BACE-6ED0ACB97FF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8787" y="291967"/>
            <a:ext cx="11925836" cy="804214"/>
          </a:xfrm>
        </p:spPr>
        <p:txBody>
          <a:bodyPr>
            <a:noAutofit/>
          </a:bodyPr>
          <a:lstStyle/>
          <a:p>
            <a:r>
              <a:rPr lang="en-US" sz="5000" b="1" dirty="0" smtClean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NAUNGEK </a:t>
            </a:r>
            <a:r>
              <a:rPr lang="en-US" sz="50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MEL KA MU DING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E01BBFB5-CD6A-0F4F-933C-0CD2B694B951}"/>
              </a:ext>
            </a:extLst>
          </p:cNvPr>
          <p:cNvSpPr txBox="1"/>
          <p:nvPr/>
        </p:nvSpPr>
        <p:spPr>
          <a:xfrm>
            <a:off x="128787" y="935124"/>
            <a:ext cx="11925836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500" b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(PATHIAN NGAIHLA 336)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28788" y="1739338"/>
            <a:ext cx="11925836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4400" dirty="0">
                <a:latin typeface="Vollkorn" pitchFamily="2" charset="0"/>
                <a:ea typeface="Vollkorn" pitchFamily="2" charset="0"/>
              </a:rPr>
              <a:t>Gam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siangthou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a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mang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mimbang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piang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,</a:t>
            </a:r>
          </a:p>
          <a:p>
            <a:r>
              <a:rPr lang="en-IN" sz="4400" dirty="0" err="1">
                <a:latin typeface="Vollkorn" pitchFamily="2" charset="0"/>
                <a:ea typeface="Vollkorn" pitchFamily="2" charset="0"/>
              </a:rPr>
              <a:t>Tungchiang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si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-al in a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zuan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zel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a;</a:t>
            </a:r>
          </a:p>
          <a:p>
            <a:r>
              <a:rPr lang="en-IN" sz="4400" dirty="0" err="1">
                <a:latin typeface="Vollkorn" pitchFamily="2" charset="0"/>
                <a:ea typeface="Vollkorn" pitchFamily="2" charset="0"/>
              </a:rPr>
              <a:t>Mipil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Amah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hon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zongtute'n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zong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,</a:t>
            </a:r>
          </a:p>
          <a:p>
            <a:r>
              <a:rPr lang="en-IN" sz="4400" dirty="0">
                <a:latin typeface="Vollkorn" pitchFamily="2" charset="0"/>
                <a:ea typeface="Vollkorn" pitchFamily="2" charset="0"/>
              </a:rPr>
              <a:t>Si-al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maimit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suan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uh;</a:t>
            </a:r>
          </a:p>
          <a:p>
            <a:r>
              <a:rPr lang="en-IN" sz="4400" dirty="0">
                <a:latin typeface="Vollkorn" pitchFamily="2" charset="0"/>
                <a:ea typeface="Vollkorn" pitchFamily="2" charset="0"/>
              </a:rPr>
              <a:t>Kei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zong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tua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si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-al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vaklam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zuan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zel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in,</a:t>
            </a:r>
          </a:p>
          <a:p>
            <a:r>
              <a:rPr lang="en-IN" sz="4400" dirty="0" err="1">
                <a:latin typeface="Vollkorn" pitchFamily="2" charset="0"/>
                <a:ea typeface="Vollkorn" pitchFamily="2" charset="0"/>
              </a:rPr>
              <a:t>Mang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’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pianna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mun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niam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Bethlehem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hon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tun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ding.</a:t>
            </a:r>
          </a:p>
        </p:txBody>
      </p:sp>
    </p:spTree>
    <p:extLst>
      <p:ext uri="{BB962C8B-B14F-4D97-AF65-F5344CB8AC3E}">
        <p14:creationId xmlns:p14="http://schemas.microsoft.com/office/powerpoint/2010/main" val="40550882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B4B9EA12-7283-7A44-BACE-6ED0ACB97FF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8787" y="291967"/>
            <a:ext cx="11925836" cy="804214"/>
          </a:xfrm>
        </p:spPr>
        <p:txBody>
          <a:bodyPr>
            <a:noAutofit/>
          </a:bodyPr>
          <a:lstStyle/>
          <a:p>
            <a:r>
              <a:rPr lang="en-US" sz="5000" b="1" dirty="0" smtClean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NAUNGEK </a:t>
            </a:r>
            <a:r>
              <a:rPr lang="en-US" sz="50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MEL KA MU DING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28788" y="1739338"/>
            <a:ext cx="11925836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4400" b="1" i="1" dirty="0">
                <a:latin typeface="Vollkorn" pitchFamily="2" charset="0"/>
                <a:ea typeface="Vollkorn" pitchFamily="2" charset="0"/>
              </a:rPr>
              <a:t>Aw Bethlehem tang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ka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tun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mateng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,</a:t>
            </a:r>
          </a:p>
          <a:p>
            <a:pPr algn="ctr"/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Tutkhawl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lou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in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zuan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ni’ng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;</a:t>
            </a:r>
          </a:p>
          <a:p>
            <a:pPr algn="ctr"/>
            <a:r>
              <a:rPr lang="en-IN" sz="4400" b="1" i="1" dirty="0">
                <a:latin typeface="Vollkorn" pitchFamily="2" charset="0"/>
                <a:ea typeface="Vollkorn" pitchFamily="2" charset="0"/>
              </a:rPr>
              <a:t>Tung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si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-al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taang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in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hon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pi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zel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ding a,</a:t>
            </a:r>
          </a:p>
          <a:p>
            <a:pPr algn="ctr"/>
            <a:r>
              <a:rPr lang="en-IN" sz="4400" b="1" i="1" dirty="0">
                <a:latin typeface="Vollkorn" pitchFamily="2" charset="0"/>
                <a:ea typeface="Vollkorn" pitchFamily="2" charset="0"/>
              </a:rPr>
              <a:t>Mari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pomlai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naungek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mel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in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ka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mu ding.</a:t>
            </a:r>
          </a:p>
        </p:txBody>
      </p:sp>
    </p:spTree>
    <p:extLst>
      <p:ext uri="{BB962C8B-B14F-4D97-AF65-F5344CB8AC3E}">
        <p14:creationId xmlns:p14="http://schemas.microsoft.com/office/powerpoint/2010/main" val="4923978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B4B9EA12-7283-7A44-BACE-6ED0ACB97FF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8787" y="291967"/>
            <a:ext cx="11925836" cy="804214"/>
          </a:xfrm>
        </p:spPr>
        <p:txBody>
          <a:bodyPr>
            <a:noAutofit/>
          </a:bodyPr>
          <a:lstStyle/>
          <a:p>
            <a:r>
              <a:rPr lang="en-US" sz="5000" b="1" dirty="0" smtClean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NAUNGEK </a:t>
            </a:r>
            <a:r>
              <a:rPr lang="en-US" sz="50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MEL KA MU DING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28788" y="1739338"/>
            <a:ext cx="11925836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4400" dirty="0" err="1">
                <a:latin typeface="Vollkorn" pitchFamily="2" charset="0"/>
                <a:ea typeface="Vollkorn" pitchFamily="2" charset="0"/>
              </a:rPr>
              <a:t>Tangtawn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Salem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kongkhak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thupi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,</a:t>
            </a:r>
          </a:p>
          <a:p>
            <a:r>
              <a:rPr lang="en-IN" sz="4400" dirty="0" err="1">
                <a:latin typeface="Vollkorn" pitchFamily="2" charset="0"/>
                <a:ea typeface="Vollkorn" pitchFamily="2" charset="0"/>
              </a:rPr>
              <a:t>Ei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ding in A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hon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hong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nawnta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hi;</a:t>
            </a:r>
          </a:p>
          <a:p>
            <a:r>
              <a:rPr lang="en-IN" sz="4400" dirty="0" err="1">
                <a:latin typeface="Vollkorn" pitchFamily="2" charset="0"/>
                <a:ea typeface="Vollkorn" pitchFamily="2" charset="0"/>
              </a:rPr>
              <a:t>Albang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manna gam a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lengsate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,</a:t>
            </a:r>
          </a:p>
          <a:p>
            <a:r>
              <a:rPr lang="en-IN" sz="4400" dirty="0" err="1">
                <a:latin typeface="Vollkorn" pitchFamily="2" charset="0"/>
                <a:ea typeface="Vollkorn" pitchFamily="2" charset="0"/>
              </a:rPr>
              <a:t>Vankhua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hon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luahsak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hi;</a:t>
            </a:r>
          </a:p>
          <a:p>
            <a:r>
              <a:rPr lang="en-IN" sz="4400" dirty="0" err="1">
                <a:latin typeface="Vollkorn" pitchFamily="2" charset="0"/>
                <a:ea typeface="Vollkorn" pitchFamily="2" charset="0"/>
              </a:rPr>
              <a:t>Nuam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in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zaisa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ni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mang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thak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hong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piangta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,</a:t>
            </a:r>
          </a:p>
          <a:p>
            <a:r>
              <a:rPr lang="en-IN" sz="4400" dirty="0" err="1">
                <a:latin typeface="Vollkorn" pitchFamily="2" charset="0"/>
                <a:ea typeface="Vollkorn" pitchFamily="2" charset="0"/>
              </a:rPr>
              <a:t>Tangtawn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la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kilawm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in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simlei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hon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thawn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hen.</a:t>
            </a:r>
          </a:p>
        </p:txBody>
      </p:sp>
    </p:spTree>
    <p:extLst>
      <p:ext uri="{BB962C8B-B14F-4D97-AF65-F5344CB8AC3E}">
        <p14:creationId xmlns:p14="http://schemas.microsoft.com/office/powerpoint/2010/main" val="35092103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B4B9EA12-7283-7A44-BACE-6ED0ACB97FF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8787" y="291967"/>
            <a:ext cx="11925836" cy="804214"/>
          </a:xfrm>
        </p:spPr>
        <p:txBody>
          <a:bodyPr>
            <a:noAutofit/>
          </a:bodyPr>
          <a:lstStyle/>
          <a:p>
            <a:r>
              <a:rPr lang="en-US" sz="5000" b="1" dirty="0" smtClean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NAUNGEK </a:t>
            </a:r>
            <a:r>
              <a:rPr lang="en-US" sz="50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MEL KA MU DING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28788" y="1739338"/>
            <a:ext cx="11925836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4400" b="1" i="1" dirty="0">
                <a:latin typeface="Vollkorn" pitchFamily="2" charset="0"/>
                <a:ea typeface="Vollkorn" pitchFamily="2" charset="0"/>
              </a:rPr>
              <a:t>Aw Bethlehem tang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ka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tun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mateng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,</a:t>
            </a:r>
          </a:p>
          <a:p>
            <a:pPr algn="ctr"/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Tutkhawl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lou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in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zuan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ni’ng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;</a:t>
            </a:r>
          </a:p>
          <a:p>
            <a:pPr algn="ctr"/>
            <a:r>
              <a:rPr lang="en-IN" sz="4400" b="1" i="1" dirty="0">
                <a:latin typeface="Vollkorn" pitchFamily="2" charset="0"/>
                <a:ea typeface="Vollkorn" pitchFamily="2" charset="0"/>
              </a:rPr>
              <a:t>Tung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si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-al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taang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in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hon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pi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zel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ding a,</a:t>
            </a:r>
          </a:p>
          <a:p>
            <a:pPr algn="ctr"/>
            <a:r>
              <a:rPr lang="en-IN" sz="4400" b="1" i="1" dirty="0">
                <a:latin typeface="Vollkorn" pitchFamily="2" charset="0"/>
                <a:ea typeface="Vollkorn" pitchFamily="2" charset="0"/>
              </a:rPr>
              <a:t>Mari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pomlai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naungek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mel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in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ka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mu ding.</a:t>
            </a:r>
          </a:p>
        </p:txBody>
      </p:sp>
    </p:spTree>
    <p:extLst>
      <p:ext uri="{BB962C8B-B14F-4D97-AF65-F5344CB8AC3E}">
        <p14:creationId xmlns:p14="http://schemas.microsoft.com/office/powerpoint/2010/main" val="20172220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B4B9EA12-7283-7A44-BACE-6ED0ACB97FF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8787" y="291967"/>
            <a:ext cx="11925836" cy="804214"/>
          </a:xfrm>
        </p:spPr>
        <p:txBody>
          <a:bodyPr>
            <a:noAutofit/>
          </a:bodyPr>
          <a:lstStyle/>
          <a:p>
            <a:r>
              <a:rPr lang="en-US" sz="5000" b="1" dirty="0" smtClean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NAUNGEK </a:t>
            </a:r>
            <a:r>
              <a:rPr lang="en-US" sz="50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MEL KA MU DING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28788" y="1739338"/>
            <a:ext cx="11925836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4400" dirty="0" err="1">
                <a:latin typeface="Vollkorn" pitchFamily="2" charset="0"/>
                <a:ea typeface="Vollkorn" pitchFamily="2" charset="0"/>
              </a:rPr>
              <a:t>Mang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thak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lungdampih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lou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om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diam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,</a:t>
            </a:r>
          </a:p>
          <a:p>
            <a:r>
              <a:rPr lang="en-IN" sz="4400" dirty="0">
                <a:latin typeface="Vollkorn" pitchFamily="2" charset="0"/>
                <a:ea typeface="Vollkorn" pitchFamily="2" charset="0"/>
              </a:rPr>
              <a:t>Van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mipite'n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gibang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hon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khen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uh;</a:t>
            </a:r>
          </a:p>
          <a:p>
            <a:r>
              <a:rPr lang="en-IN" sz="4400" dirty="0">
                <a:latin typeface="Vollkorn" pitchFamily="2" charset="0"/>
                <a:ea typeface="Vollkorn" pitchFamily="2" charset="0"/>
              </a:rPr>
              <a:t>A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ngai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in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vangkhua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a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dai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zouta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,</a:t>
            </a:r>
          </a:p>
          <a:p>
            <a:r>
              <a:rPr lang="en-IN" sz="4400" dirty="0" err="1">
                <a:latin typeface="Vollkorn" pitchFamily="2" charset="0"/>
                <a:ea typeface="Vollkorn" pitchFamily="2" charset="0"/>
              </a:rPr>
              <a:t>Kap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in lei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galdon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uh;</a:t>
            </a:r>
          </a:p>
          <a:p>
            <a:r>
              <a:rPr lang="en-IN" sz="4400" dirty="0" err="1">
                <a:latin typeface="Vollkorn" pitchFamily="2" charset="0"/>
                <a:ea typeface="Vollkorn" pitchFamily="2" charset="0"/>
              </a:rPr>
              <a:t>Tangtawn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si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-al in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zong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hon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zui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zel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a,</a:t>
            </a:r>
          </a:p>
          <a:p>
            <a:r>
              <a:rPr lang="en-IN" sz="4400" dirty="0">
                <a:latin typeface="Vollkorn" pitchFamily="2" charset="0"/>
                <a:ea typeface="Vollkorn" pitchFamily="2" charset="0"/>
              </a:rPr>
              <a:t>A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pianna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Bethlehem tang a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hon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tunta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5922803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B4B9EA12-7283-7A44-BACE-6ED0ACB97FF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8787" y="291967"/>
            <a:ext cx="11925836" cy="804214"/>
          </a:xfrm>
        </p:spPr>
        <p:txBody>
          <a:bodyPr>
            <a:noAutofit/>
          </a:bodyPr>
          <a:lstStyle/>
          <a:p>
            <a:r>
              <a:rPr lang="en-US" sz="5000" b="1" dirty="0" smtClean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NAUNGEK </a:t>
            </a:r>
            <a:r>
              <a:rPr lang="en-US" sz="50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MEL KA MU DING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28788" y="1739338"/>
            <a:ext cx="11925836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4400" b="1" i="1" dirty="0">
                <a:latin typeface="Vollkorn" pitchFamily="2" charset="0"/>
                <a:ea typeface="Vollkorn" pitchFamily="2" charset="0"/>
              </a:rPr>
              <a:t>Aw Bethlehem tang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ka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tun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mateng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,</a:t>
            </a:r>
          </a:p>
          <a:p>
            <a:pPr algn="ctr"/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Tutkhawl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lou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in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zuan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ni’ng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;</a:t>
            </a:r>
          </a:p>
          <a:p>
            <a:pPr algn="ctr"/>
            <a:r>
              <a:rPr lang="en-IN" sz="4400" b="1" i="1" dirty="0">
                <a:latin typeface="Vollkorn" pitchFamily="2" charset="0"/>
                <a:ea typeface="Vollkorn" pitchFamily="2" charset="0"/>
              </a:rPr>
              <a:t>Tung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si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-al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taang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in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hon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pi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zel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ding a,</a:t>
            </a:r>
          </a:p>
          <a:p>
            <a:pPr algn="ctr"/>
            <a:r>
              <a:rPr lang="en-IN" sz="4400" b="1" i="1" dirty="0">
                <a:latin typeface="Vollkorn" pitchFamily="2" charset="0"/>
                <a:ea typeface="Vollkorn" pitchFamily="2" charset="0"/>
              </a:rPr>
              <a:t>Mari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pomlai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naungek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mel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in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ka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mu ding.</a:t>
            </a:r>
          </a:p>
        </p:txBody>
      </p:sp>
    </p:spTree>
    <p:extLst>
      <p:ext uri="{BB962C8B-B14F-4D97-AF65-F5344CB8AC3E}">
        <p14:creationId xmlns:p14="http://schemas.microsoft.com/office/powerpoint/2010/main" val="8478225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B4B9EA12-7283-7A44-BACE-6ED0ACB97FF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8787" y="291967"/>
            <a:ext cx="11925836" cy="804214"/>
          </a:xfrm>
        </p:spPr>
        <p:txBody>
          <a:bodyPr>
            <a:noAutofit/>
          </a:bodyPr>
          <a:lstStyle/>
          <a:p>
            <a:r>
              <a:rPr lang="en-US" sz="5000" b="1" dirty="0" smtClean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NAUNGEK </a:t>
            </a:r>
            <a:r>
              <a:rPr lang="en-US" sz="50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MEL KA MU DING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28788" y="1739338"/>
            <a:ext cx="11925836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4400" dirty="0">
                <a:latin typeface="Vollkorn" pitchFamily="2" charset="0"/>
                <a:ea typeface="Vollkorn" pitchFamily="2" charset="0"/>
              </a:rPr>
              <a:t>Aw,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tu'n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ei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zong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khaubang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chiah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in,</a:t>
            </a:r>
          </a:p>
          <a:p>
            <a:r>
              <a:rPr lang="en-IN" sz="4400" dirty="0" err="1">
                <a:latin typeface="Vollkorn" pitchFamily="2" charset="0"/>
                <a:ea typeface="Vollkorn" pitchFamily="2" charset="0"/>
              </a:rPr>
              <a:t>Mun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daidam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lam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va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zuan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zel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lehang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;</a:t>
            </a:r>
          </a:p>
          <a:p>
            <a:r>
              <a:rPr lang="en-IN" sz="4400" dirty="0">
                <a:latin typeface="Vollkorn" pitchFamily="2" charset="0"/>
                <a:ea typeface="Vollkorn" pitchFamily="2" charset="0"/>
              </a:rPr>
              <a:t>Lei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lunmangte'n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Amah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dou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mahleh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,</a:t>
            </a:r>
          </a:p>
          <a:p>
            <a:r>
              <a:rPr lang="en-IN" sz="4400" dirty="0" err="1">
                <a:latin typeface="Vollkorn" pitchFamily="2" charset="0"/>
                <a:ea typeface="Vollkorn" pitchFamily="2" charset="0"/>
              </a:rPr>
              <a:t>Simlei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mizata'n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zong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,</a:t>
            </a:r>
          </a:p>
          <a:p>
            <a:r>
              <a:rPr lang="en-IN" sz="4400" dirty="0">
                <a:latin typeface="Vollkorn" pitchFamily="2" charset="0"/>
                <a:ea typeface="Vollkorn" pitchFamily="2" charset="0"/>
              </a:rPr>
              <a:t>Ken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zaw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ka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mang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deih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lailung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hon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nempa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,</a:t>
            </a:r>
          </a:p>
          <a:p>
            <a:r>
              <a:rPr lang="en-IN" sz="4400" dirty="0" err="1">
                <a:latin typeface="Vollkorn" pitchFamily="2" charset="0"/>
                <a:ea typeface="Vollkorn" pitchFamily="2" charset="0"/>
              </a:rPr>
              <a:t>Lungkham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albang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dahlai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'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zong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hon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ompih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ding.</a:t>
            </a:r>
          </a:p>
        </p:txBody>
      </p:sp>
    </p:spTree>
    <p:extLst>
      <p:ext uri="{BB962C8B-B14F-4D97-AF65-F5344CB8AC3E}">
        <p14:creationId xmlns:p14="http://schemas.microsoft.com/office/powerpoint/2010/main" val="3795923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B4B9EA12-7283-7A44-BACE-6ED0ACB97FF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8787" y="291967"/>
            <a:ext cx="11925836" cy="804214"/>
          </a:xfrm>
        </p:spPr>
        <p:txBody>
          <a:bodyPr>
            <a:noAutofit/>
          </a:bodyPr>
          <a:lstStyle/>
          <a:p>
            <a:r>
              <a:rPr lang="en-US" sz="5000" b="1" dirty="0" smtClean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NAUNGEK </a:t>
            </a:r>
            <a:r>
              <a:rPr lang="en-US" sz="50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MEL KA MU DING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28788" y="1739338"/>
            <a:ext cx="11925836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4400" b="1" i="1" dirty="0">
                <a:latin typeface="Vollkorn" pitchFamily="2" charset="0"/>
                <a:ea typeface="Vollkorn" pitchFamily="2" charset="0"/>
              </a:rPr>
              <a:t>Aw Bethlehem tang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ka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tun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mateng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,</a:t>
            </a:r>
          </a:p>
          <a:p>
            <a:pPr algn="ctr"/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Tutkhawl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lou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in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zuan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ni’ng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;</a:t>
            </a:r>
          </a:p>
          <a:p>
            <a:pPr algn="ctr"/>
            <a:r>
              <a:rPr lang="en-IN" sz="4400" b="1" i="1" dirty="0">
                <a:latin typeface="Vollkorn" pitchFamily="2" charset="0"/>
                <a:ea typeface="Vollkorn" pitchFamily="2" charset="0"/>
              </a:rPr>
              <a:t>Tung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si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-al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taang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in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hon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pi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zel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ding a,</a:t>
            </a:r>
          </a:p>
          <a:p>
            <a:pPr algn="ctr"/>
            <a:r>
              <a:rPr lang="en-IN" sz="4400" b="1" i="1" dirty="0">
                <a:latin typeface="Vollkorn" pitchFamily="2" charset="0"/>
                <a:ea typeface="Vollkorn" pitchFamily="2" charset="0"/>
              </a:rPr>
              <a:t>Mari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pomlai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naungek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mel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in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ka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mu ding.</a:t>
            </a:r>
          </a:p>
        </p:txBody>
      </p:sp>
    </p:spTree>
    <p:extLst>
      <p:ext uri="{BB962C8B-B14F-4D97-AF65-F5344CB8AC3E}">
        <p14:creationId xmlns:p14="http://schemas.microsoft.com/office/powerpoint/2010/main" val="3523469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59</TotalTime>
  <Words>351</Words>
  <Application>Microsoft Office PowerPoint</Application>
  <PresentationFormat>Widescreen</PresentationFormat>
  <Paragraphs>49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Arial</vt:lpstr>
      <vt:lpstr>Calibri</vt:lpstr>
      <vt:lpstr>Calibri Light</vt:lpstr>
      <vt:lpstr>Times New Roman</vt:lpstr>
      <vt:lpstr>Vollkorn</vt:lpstr>
      <vt:lpstr>Vollkorn Black</vt:lpstr>
      <vt:lpstr>Office Theme</vt:lpstr>
      <vt:lpstr>NAUNGEK MEL KA MU DING</vt:lpstr>
      <vt:lpstr>NAUNGEK MEL KA MU DING</vt:lpstr>
      <vt:lpstr>NAUNGEK MEL KA MU DING</vt:lpstr>
      <vt:lpstr>NAUNGEK MEL KA MU DING</vt:lpstr>
      <vt:lpstr>NAUNGEK MEL KA MU DING</vt:lpstr>
      <vt:lpstr>NAUNGEK MEL KA MU DING</vt:lpstr>
      <vt:lpstr>NAUNGEK MEL KA MU DING</vt:lpstr>
      <vt:lpstr>NAUNGEK MEL KA MU DING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TOUPA’N A THEI</dc:title>
  <dc:creator>Summinlun Vualnam</dc:creator>
  <cp:lastModifiedBy>Microsoft account</cp:lastModifiedBy>
  <cp:revision>7</cp:revision>
  <dcterms:created xsi:type="dcterms:W3CDTF">2022-11-11T15:13:44Z</dcterms:created>
  <dcterms:modified xsi:type="dcterms:W3CDTF">2024-04-20T08:24:51Z</dcterms:modified>
</cp:coreProperties>
</file>