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7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8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2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DC351-43EF-4B43-BAF5-A0D427D2892B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7956-47BA-684E-936B-D44DD75A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2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259BA03-D8F1-FD46-BE03-5391869E64CE}"/>
              </a:ext>
            </a:extLst>
          </p:cNvPr>
          <p:cNvSpPr txBox="1"/>
          <p:nvPr/>
        </p:nvSpPr>
        <p:spPr>
          <a:xfrm>
            <a:off x="1" y="1379931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330)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2264229"/>
            <a:ext cx="111121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Kaisar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maanlai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kisimpi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Chial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kimvel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Lenkumvei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mualliamta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188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2037806"/>
            <a:ext cx="111121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Aw Bethlehem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mubang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tuallenna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Serafim-te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zaisakna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374880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1863635"/>
            <a:ext cx="11373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liangvai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hi 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Gankuang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sung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Mimbang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Mari'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Bawng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-inn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sung ah.</a:t>
            </a:r>
          </a:p>
        </p:txBody>
      </p:sp>
    </p:spTree>
    <p:extLst>
      <p:ext uri="{BB962C8B-B14F-4D97-AF65-F5344CB8AC3E}">
        <p14:creationId xmlns:p14="http://schemas.microsoft.com/office/powerpoint/2010/main" val="36949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2037806"/>
            <a:ext cx="111121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Aw Bethlehem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mubang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tuallenna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Serafim-te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zaisakna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76946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1863635"/>
            <a:ext cx="11373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 aw,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ta ding;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 aw,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Lemna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213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2037806"/>
            <a:ext cx="111121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Aw Bethlehem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mubang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tuallenna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Serafim-te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zaisakna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10785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1863635"/>
            <a:ext cx="11373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sawt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taikhua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valpih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lambang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052580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B9C55-571D-A748-AFE4-897F5DA1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990" y="694453"/>
            <a:ext cx="11694017" cy="809468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KUMPI KAISAR A MAN LAI 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554" y="2037806"/>
            <a:ext cx="111121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b="1" i="1" dirty="0">
                <a:latin typeface="Vollkorn" pitchFamily="2" charset="0"/>
                <a:ea typeface="Vollkorn" pitchFamily="2" charset="0"/>
              </a:rPr>
              <a:t>Aw Bethlehem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mubang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tuallenna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Serafim-te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nunnop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zaisakna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pianna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46272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235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KUMPI KAISAR A MAN LAI IN</vt:lpstr>
      <vt:lpstr>KUMPI KAISAR A MAN LAI IN</vt:lpstr>
      <vt:lpstr>KUMPI KAISAR A MAN LAI IN</vt:lpstr>
      <vt:lpstr>KUMPI KAISAR A MAN LAI IN</vt:lpstr>
      <vt:lpstr>KUMPI KAISAR A MAN LAI IN</vt:lpstr>
      <vt:lpstr>KUMPI KAISAR A MAN LAI IN</vt:lpstr>
      <vt:lpstr>KUMPI KAISAR A MAN LAI IN</vt:lpstr>
      <vt:lpstr>KUMPI KAISAR A MAN LAI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KHATLEL ZONG</dc:title>
  <dc:creator>Summinlun Vualnam</dc:creator>
  <cp:lastModifiedBy>Microsoft account</cp:lastModifiedBy>
  <cp:revision>6</cp:revision>
  <dcterms:created xsi:type="dcterms:W3CDTF">2022-08-12T15:53:37Z</dcterms:created>
  <dcterms:modified xsi:type="dcterms:W3CDTF">2024-04-20T08:11:26Z</dcterms:modified>
</cp:coreProperties>
</file>