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9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7602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LEI AH LEM LENG HEN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7" y="1451524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329)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7051" y="2313298"/>
            <a:ext cx="11408229" cy="4113628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Bethlehem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taikhua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mi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kisimpi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lemna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piangta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Leimi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7602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LEI AH LEM LENG HEN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7051" y="1912703"/>
            <a:ext cx="11408229" cy="4113628"/>
          </a:xfrm>
        </p:spPr>
        <p:txBody>
          <a:bodyPr>
            <a:norm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aw-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luangging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"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Lei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hen," chi uh.</a:t>
            </a:r>
          </a:p>
        </p:txBody>
      </p:sp>
    </p:spTree>
    <p:extLst>
      <p:ext uri="{BB962C8B-B14F-4D97-AF65-F5344CB8AC3E}">
        <p14:creationId xmlns:p14="http://schemas.microsoft.com/office/powerpoint/2010/main" val="109709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7602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LEI AH LEM LENG HEN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7051" y="2069458"/>
            <a:ext cx="11408229" cy="4113628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Gitlouh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saltang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liangvaite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ding';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Pialgal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sunni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etlawm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khimzing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taanvak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505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7602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LEI AH LEM LENG HEN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7051" y="1912703"/>
            <a:ext cx="11408229" cy="4113628"/>
          </a:xfrm>
        </p:spPr>
        <p:txBody>
          <a:bodyPr>
            <a:norm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aw-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luangging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"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Lei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hen," chi uh.</a:t>
            </a:r>
          </a:p>
        </p:txBody>
      </p:sp>
    </p:spTree>
    <p:extLst>
      <p:ext uri="{BB962C8B-B14F-4D97-AF65-F5344CB8AC3E}">
        <p14:creationId xmlns:p14="http://schemas.microsoft.com/office/powerpoint/2010/main" val="2001661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7602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LEI AH LEM LENG HEN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7051" y="2069458"/>
            <a:ext cx="11408229" cy="4113628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zingsol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aksi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paitou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ko’n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sun in.</a:t>
            </a:r>
          </a:p>
        </p:txBody>
      </p:sp>
    </p:spTree>
    <p:extLst>
      <p:ext uri="{BB962C8B-B14F-4D97-AF65-F5344CB8AC3E}">
        <p14:creationId xmlns:p14="http://schemas.microsoft.com/office/powerpoint/2010/main" val="218529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676021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LEI AH LEM LENG HEN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57051" y="1912703"/>
            <a:ext cx="11408229" cy="4113628"/>
          </a:xfrm>
        </p:spPr>
        <p:txBody>
          <a:bodyPr>
            <a:normAutofit/>
          </a:bodyPr>
          <a:lstStyle/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phatna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aw-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luangging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"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>
                <a:latin typeface="Vollkorn" pitchFamily="2" charset="0"/>
                <a:ea typeface="Vollkorn" pitchFamily="2" charset="0"/>
              </a:rPr>
              <a:t>Lei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hen," chi uh.</a:t>
            </a:r>
          </a:p>
        </p:txBody>
      </p:sp>
    </p:spTree>
    <p:extLst>
      <p:ext uri="{BB962C8B-B14F-4D97-AF65-F5344CB8AC3E}">
        <p14:creationId xmlns:p14="http://schemas.microsoft.com/office/powerpoint/2010/main" val="355962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190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10</cp:revision>
  <dcterms:created xsi:type="dcterms:W3CDTF">2022-02-19T05:08:05Z</dcterms:created>
  <dcterms:modified xsi:type="dcterms:W3CDTF">2024-04-20T08:03:55Z</dcterms:modified>
</cp:coreProperties>
</file>