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09"/>
  </p:normalViewPr>
  <p:slideViewPr>
    <p:cSldViewPr snapToGrid="0" snapToObjects="1">
      <p:cViewPr varScale="1">
        <p:scale>
          <a:sx n="109" d="100"/>
          <a:sy n="109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1A04BD9-9938-F448-86FB-F9909DD0663A}"/>
              </a:ext>
            </a:extLst>
          </p:cNvPr>
          <p:cNvSpPr txBox="1"/>
          <p:nvPr/>
        </p:nvSpPr>
        <p:spPr>
          <a:xfrm>
            <a:off x="269630" y="1060145"/>
            <a:ext cx="116527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326)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5390" y="1537199"/>
            <a:ext cx="11722073" cy="4885509"/>
          </a:xfrm>
        </p:spPr>
        <p:txBody>
          <a:bodyPr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lenmual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khumsa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nawnta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Bethlehem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tulsa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kipahpih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lasak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lungsung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 tam den hi,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Ngilh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nawnlou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30" y="1537199"/>
            <a:ext cx="11722073" cy="4885509"/>
          </a:xfrm>
        </p:spPr>
        <p:txBody>
          <a:bodyPr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Amen, Amen;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4126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5390" y="1537199"/>
            <a:ext cx="11722073" cy="4885509"/>
          </a:xfrm>
        </p:spPr>
        <p:txBody>
          <a:bodyPr>
            <a:no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Bethlehem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khopi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etlawm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tungtuang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min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vansin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Aw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ngeilou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Na sung a 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vontawi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Mari in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min Immanuel.</a:t>
            </a:r>
          </a:p>
        </p:txBody>
      </p:sp>
    </p:spTree>
    <p:extLst>
      <p:ext uri="{BB962C8B-B14F-4D97-AF65-F5344CB8AC3E}">
        <p14:creationId xmlns:p14="http://schemas.microsoft.com/office/powerpoint/2010/main" val="4505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30" y="1537199"/>
            <a:ext cx="11722073" cy="4885509"/>
          </a:xfrm>
        </p:spPr>
        <p:txBody>
          <a:bodyPr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Amen, Amen;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2595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5390" y="1537199"/>
            <a:ext cx="11722073" cy="4885509"/>
          </a:xfrm>
        </p:spPr>
        <p:txBody>
          <a:bodyPr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Khristmas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Bethlehem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Muh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singkhual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inn a,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vontawi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aksi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pi hen,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Bethlehem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khua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daidam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Lunmang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lawm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66431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30" y="1537199"/>
            <a:ext cx="11722073" cy="4885509"/>
          </a:xfrm>
        </p:spPr>
        <p:txBody>
          <a:bodyPr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Amen, Amen;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33999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35390" y="1537199"/>
            <a:ext cx="11722073" cy="4885509"/>
          </a:xfrm>
        </p:spPr>
        <p:txBody>
          <a:bodyPr>
            <a:no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Immanuel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ding',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Mipilte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Goumanphate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tawi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Immanuel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mimbang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miteng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Halleluiah, Amen.</a:t>
            </a:r>
          </a:p>
        </p:txBody>
      </p:sp>
    </p:spTree>
    <p:extLst>
      <p:ext uri="{BB962C8B-B14F-4D97-AF65-F5344CB8AC3E}">
        <p14:creationId xmlns:p14="http://schemas.microsoft.com/office/powerpoint/2010/main" val="1711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9820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TUNGNUNG PEN AH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9630" y="1537199"/>
            <a:ext cx="11722073" cy="4885509"/>
          </a:xfrm>
        </p:spPr>
        <p:txBody>
          <a:bodyPr>
            <a:no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ah,Tungnungpen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hen;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Amen, Amen;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63297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311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12</cp:revision>
  <dcterms:created xsi:type="dcterms:W3CDTF">2022-02-19T05:08:05Z</dcterms:created>
  <dcterms:modified xsi:type="dcterms:W3CDTF">2024-04-19T14:49:15Z</dcterms:modified>
</cp:coreProperties>
</file>