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0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9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3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7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0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4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9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4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849EB-B84A-114A-85DB-B76563DC0C69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E14C0-9EE4-AC42-BD76-4DE69E0C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344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VANMANG TA PAHTAWI NI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8ED781D-7688-A44A-995E-3775A800882A}"/>
              </a:ext>
            </a:extLst>
          </p:cNvPr>
          <p:cNvSpPr txBox="1"/>
          <p:nvPr/>
        </p:nvSpPr>
        <p:spPr>
          <a:xfrm>
            <a:off x="313386" y="1156935"/>
            <a:ext cx="115652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321)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79" y="1862716"/>
            <a:ext cx="118784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kumpi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tampi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piangta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Hizong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kumpi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nailou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Ta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manglukhu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kipahpih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un.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175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VANMANG TA PAHTAWI NI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463" y="1567543"/>
            <a:ext cx="118436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lungdam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van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’ ta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pahtawi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kipahpi'n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zaila'n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dim hen;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ta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manglukhu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khusak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miteng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kipahpih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7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VANMANG TA PAHTAWI NI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463" y="1567543"/>
            <a:ext cx="118436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lungdam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van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’ ta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pahtawi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kipahpi'n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zaila'n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dim hen;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ta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manglukhu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khusak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miteng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kipahpih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1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VANMANG TA PAHTAWI NI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595" y="1654629"/>
            <a:ext cx="116607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Vanmi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simseng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louhte'n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pahtawi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la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kilawm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belamchingte'n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Kumpi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teltak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nusia'n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chibai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buk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1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VANMANG TA PAHTAWI NI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463" y="1567543"/>
            <a:ext cx="118436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lungdam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van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’ ta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pahtawi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kipahpi'n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zaila'n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dim hen;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ta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manglukhu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khusak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miteng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kipahpih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VANMANG TA PAHTAWI NI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386" y="2020389"/>
            <a:ext cx="116607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Suahlam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mipilte'n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namtui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tawi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Tung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aksi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a ma uh pi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Mari’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pomlai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naungek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mu uh,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goubawm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chibai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buk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7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VANMANG TA PAHTAWI NI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463" y="1567543"/>
            <a:ext cx="118436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lungdam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van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’ ta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pahtawi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kipahpi'n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zaila'n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dim hen;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ta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manglukhu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khusak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miteng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kipahpih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222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VANMANG TA PAHTAWI NI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595" y="1854925"/>
            <a:ext cx="116607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Kumpi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Herod in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lungzinpih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Mipilte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hem in dong e,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chibai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buk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Sepaih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lauhuai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Judia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gamsung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Chibai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bukna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mulkimhuai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kuanta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362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VANMANG TA PAHTAWI NI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463" y="1567543"/>
            <a:ext cx="118436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lungdam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van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’ ta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pahtawi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kipahpi'n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zaila'n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dim hen;</a:t>
            </a:r>
          </a:p>
          <a:p>
            <a:pPr algn="ctr"/>
            <a:r>
              <a:rPr lang="en-IN" sz="4400" b="1" i="1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ta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manglukhu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khusak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miteng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kipahpih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un.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112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76A1B-7F5B-204B-A959-CC085626C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86" y="412769"/>
            <a:ext cx="11565228" cy="772732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VANMANG TA PAHTAWI NI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595" y="1541416"/>
            <a:ext cx="116607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tuni’n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bawng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-inn sung ah,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kumpi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un;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tagah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 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Mari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 hen,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tawntung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ta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n'ung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166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442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VANMANG TA PAHTAWI NI</vt:lpstr>
      <vt:lpstr>VANMANG TA PAHTAWI NI</vt:lpstr>
      <vt:lpstr>VANMANG TA PAHTAWI NI</vt:lpstr>
      <vt:lpstr>VANMANG TA PAHTAWI NI</vt:lpstr>
      <vt:lpstr>VANMANG TA PAHTAWI NI</vt:lpstr>
      <vt:lpstr>VANMANG TA PAHTAWI NI</vt:lpstr>
      <vt:lpstr>VANMANG TA PAHTAWI NI</vt:lpstr>
      <vt:lpstr>VANMANG TA PAHTAWI NI</vt:lpstr>
      <vt:lpstr>VANMANG TA PAHTAWI NI</vt:lpstr>
      <vt:lpstr>VANMANG TA PAHTAWI NI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 JESU, KA HON IT</dc:title>
  <dc:creator>Summinlun Vualnam</dc:creator>
  <cp:lastModifiedBy>Microsoft account</cp:lastModifiedBy>
  <cp:revision>5</cp:revision>
  <dcterms:created xsi:type="dcterms:W3CDTF">2022-09-17T17:08:55Z</dcterms:created>
  <dcterms:modified xsi:type="dcterms:W3CDTF">2024-04-19T14:38:16Z</dcterms:modified>
</cp:coreProperties>
</file>