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0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9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3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7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0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4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9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4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344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ZION KHAWPI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8ED781D-7688-A44A-995E-3775A800882A}"/>
              </a:ext>
            </a:extLst>
          </p:cNvPr>
          <p:cNvSpPr txBox="1"/>
          <p:nvPr/>
        </p:nvSpPr>
        <p:spPr>
          <a:xfrm>
            <a:off x="313386" y="1156935"/>
            <a:ext cx="115652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282)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3474" y="1907177"/>
            <a:ext cx="11155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Ni tum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Zion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khawpi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Ngai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sun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nichin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Tatsate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silhpuan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piandang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189217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ZION KHAWPI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3474" y="1907177"/>
            <a:ext cx="111556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sang in;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Anbang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etlawmnou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Mu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banna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7441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ZION KHAWPI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3474" y="1907177"/>
            <a:ext cx="111556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gam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etlawmdan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genseng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zalenna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gam;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gamnuam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galdon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381481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ZION KHAWPI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3474" y="1907177"/>
            <a:ext cx="111556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sang in;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Anbang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etlawmnou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Mu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banna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34377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ZION KHAWPI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0630" y="1628502"/>
            <a:ext cx="12061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Lungdeih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Tuangtun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lunglau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huai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nunnem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gam pen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e.</a:t>
            </a:r>
          </a:p>
        </p:txBody>
      </p:sp>
    </p:spTree>
    <p:extLst>
      <p:ext uri="{BB962C8B-B14F-4D97-AF65-F5344CB8AC3E}">
        <p14:creationId xmlns:p14="http://schemas.microsoft.com/office/powerpoint/2010/main" val="332758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ZION KHAWPI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3474" y="1907177"/>
            <a:ext cx="111556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sang in;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Anbang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etlawmnou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Mu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banna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223064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ZION KHAWPI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7713" y="1908529"/>
            <a:ext cx="118610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N'on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khualna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Khuambang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in;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sawlbang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sun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naubang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awi-awi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057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ZION KHAWPI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3474" y="1907177"/>
            <a:ext cx="111556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lunlai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sang in;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Anbang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etlawmnou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Mu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banna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1530516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282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ZION KHAWPI</vt:lpstr>
      <vt:lpstr>ZION KHAWPI</vt:lpstr>
      <vt:lpstr>ZION KHAWPI</vt:lpstr>
      <vt:lpstr>ZION KHAWPI</vt:lpstr>
      <vt:lpstr>ZION KHAWPI</vt:lpstr>
      <vt:lpstr>ZION KHAWPI</vt:lpstr>
      <vt:lpstr>ZION KHAWPI</vt:lpstr>
      <vt:lpstr>ZION KHAWPI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 JESU, KA HON IT</dc:title>
  <dc:creator>Summinlun Vualnam</dc:creator>
  <cp:lastModifiedBy>Microsoft account</cp:lastModifiedBy>
  <cp:revision>3</cp:revision>
  <dcterms:created xsi:type="dcterms:W3CDTF">2022-09-17T17:08:55Z</dcterms:created>
  <dcterms:modified xsi:type="dcterms:W3CDTF">2024-04-19T14:20:20Z</dcterms:modified>
</cp:coreProperties>
</file>