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03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2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1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667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9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6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5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44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1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2977-C9D3-8943-9ED4-79FE9A08E77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82977-C9D3-8943-9ED4-79FE9A08E77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73C3E-23B3-FD4E-A071-DF0542071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108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95231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UN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HALLELUIA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2DE994E-7A99-F948-93C5-F4A193738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093" y="1273687"/>
            <a:ext cx="11573814" cy="476519"/>
          </a:xfrm>
        </p:spPr>
        <p:txBody>
          <a:bodyPr>
            <a:norm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239)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9303" y="2090057"/>
            <a:ext cx="1111213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Haibang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mangpen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Lei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gimhuai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khimzing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nuai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Na sat van Salem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khopi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aw,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mubang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ngaina’ng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e,</a:t>
            </a:r>
          </a:p>
        </p:txBody>
      </p:sp>
    </p:spTree>
    <p:extLst>
      <p:ext uri="{BB962C8B-B14F-4D97-AF65-F5344CB8AC3E}">
        <p14:creationId xmlns:p14="http://schemas.microsoft.com/office/powerpoint/2010/main" val="4025503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95231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UN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HALLELUIA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9303" y="2090057"/>
            <a:ext cx="1111213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>
                <a:latin typeface="Vollkorn" pitchFamily="2" charset="0"/>
                <a:ea typeface="Vollkorn" pitchFamily="2" charset="0"/>
              </a:rPr>
              <a:t>Aw, simlei a hong mang ding,</a:t>
            </a:r>
          </a:p>
          <a:p>
            <a:r>
              <a:rPr lang="pt-BR" sz="4800" dirty="0">
                <a:latin typeface="Vollkorn" pitchFamily="2" charset="0"/>
                <a:ea typeface="Vollkorn" pitchFamily="2" charset="0"/>
              </a:rPr>
              <a:t>Sawtlou kal in hong mang ding;</a:t>
            </a:r>
          </a:p>
          <a:p>
            <a:r>
              <a:rPr lang="pt-BR" sz="4800" dirty="0">
                <a:latin typeface="Vollkorn" pitchFamily="2" charset="0"/>
                <a:ea typeface="Vollkorn" pitchFamily="2" charset="0"/>
              </a:rPr>
              <a:t>Hondampa A kikou dia, lei i nusiata ding;</a:t>
            </a:r>
            <a:endParaRPr lang="en-IN" sz="48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25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95231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UN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HALLELUIA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9303" y="2090057"/>
            <a:ext cx="1111213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>
                <a:latin typeface="Vollkorn" pitchFamily="2" charset="0"/>
                <a:ea typeface="Vollkorn" pitchFamily="2" charset="0"/>
              </a:rPr>
              <a:t>Toupa anbang itte’n, A vangletna tang ding uh,</a:t>
            </a:r>
          </a:p>
          <a:p>
            <a:r>
              <a:rPr lang="pt-BR" sz="4800" dirty="0">
                <a:latin typeface="Vollkorn" pitchFamily="2" charset="0"/>
                <a:ea typeface="Vollkorn" pitchFamily="2" charset="0"/>
              </a:rPr>
              <a:t>Anbang itna tuibang lian,</a:t>
            </a:r>
          </a:p>
          <a:p>
            <a:r>
              <a:rPr lang="pt-BR" sz="4800" dirty="0">
                <a:latin typeface="Vollkorn" pitchFamily="2" charset="0"/>
                <a:ea typeface="Vollkorn" pitchFamily="2" charset="0"/>
              </a:rPr>
              <a:t>Nuam un, Halleluiah.</a:t>
            </a:r>
            <a:endParaRPr lang="en-IN" sz="48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0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95231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UN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HALLELUIA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9303" y="2090057"/>
            <a:ext cx="111121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Eden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nunnuam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Lungkham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nawnlouhna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chik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maanna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gam,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Nunnuam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eng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singseng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8975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95231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UN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HALLELUIA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9303" y="2090057"/>
            <a:ext cx="1111213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lungkhamna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khimzing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nuai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Anbang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it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ngaih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baang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1150758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95231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UN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HALLELUIA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9303" y="2090057"/>
            <a:ext cx="111121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Eden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nunnuam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Lungkham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nawnlouhna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chik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maanna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gam,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Nunnuam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eng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singseng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6439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95231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UN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HALLELUIA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9303" y="2090057"/>
            <a:ext cx="1111213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Gal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nuai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Na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tatsate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lungkham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naubang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kap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uh,</a:t>
            </a:r>
          </a:p>
        </p:txBody>
      </p:sp>
    </p:spTree>
    <p:extLst>
      <p:ext uri="{BB962C8B-B14F-4D97-AF65-F5344CB8AC3E}">
        <p14:creationId xmlns:p14="http://schemas.microsoft.com/office/powerpoint/2010/main" val="2224312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95231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UN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HALLELUIA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9303" y="2090057"/>
            <a:ext cx="111121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>
                <a:latin typeface="Vollkorn" pitchFamily="2" charset="0"/>
                <a:ea typeface="Vollkorn" pitchFamily="2" charset="0"/>
              </a:rPr>
              <a:t>Lei a Na lenlai a Na mangbatna Kalvari,</a:t>
            </a:r>
          </a:p>
          <a:p>
            <a:r>
              <a:rPr lang="pt-BR" sz="4800" dirty="0">
                <a:latin typeface="Vollkorn" pitchFamily="2" charset="0"/>
                <a:ea typeface="Vollkorn" pitchFamily="2" charset="0"/>
              </a:rPr>
              <a:t>Dougalte a hong nai uh,</a:t>
            </a:r>
          </a:p>
          <a:p>
            <a:r>
              <a:rPr lang="pt-BR" sz="4800" dirty="0">
                <a:latin typeface="Vollkorn" pitchFamily="2" charset="0"/>
                <a:ea typeface="Vollkorn" pitchFamily="2" charset="0"/>
              </a:rPr>
              <a:t>Na gam hon doutute.</a:t>
            </a:r>
            <a:endParaRPr lang="en-IN" sz="48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456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95231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UN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HALLELUIA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9303" y="2090057"/>
            <a:ext cx="111121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Eden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nunnuam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Lungkham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nawnlouhna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chik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maanna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gam,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Nunnuam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eng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singseng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3196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95231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UN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HALLELUIA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9303" y="2090057"/>
            <a:ext cx="1111213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>
                <a:latin typeface="Vollkorn" pitchFamily="2" charset="0"/>
                <a:ea typeface="Vollkorn" pitchFamily="2" charset="0"/>
              </a:rPr>
              <a:t>Aw, koi ah hiam hondampa,</a:t>
            </a:r>
          </a:p>
          <a:p>
            <a:r>
              <a:rPr lang="pt-BR" sz="4800" dirty="0">
                <a:latin typeface="Vollkorn" pitchFamily="2" charset="0"/>
                <a:ea typeface="Vollkorn" pitchFamily="2" charset="0"/>
              </a:rPr>
              <a:t>Zion tang galmuanna mun?</a:t>
            </a:r>
          </a:p>
          <a:p>
            <a:r>
              <a:rPr lang="pt-BR" sz="4800" dirty="0">
                <a:latin typeface="Vollkorn" pitchFamily="2" charset="0"/>
                <a:ea typeface="Vollkorn" pitchFamily="2" charset="0"/>
              </a:rPr>
              <a:t>Mohsianna itna tui a kou dia Na luanna mun;</a:t>
            </a:r>
            <a:endParaRPr lang="en-IN" sz="48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944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95231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UN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HALLELUIA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9303" y="2090057"/>
            <a:ext cx="1111213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>
                <a:latin typeface="Vollkorn" pitchFamily="2" charset="0"/>
                <a:ea typeface="Vollkorn" pitchFamily="2" charset="0"/>
              </a:rPr>
              <a:t>Sual danna dai kulhpi Na tangtawn van khua-le-tui,</a:t>
            </a:r>
          </a:p>
          <a:p>
            <a:r>
              <a:rPr lang="pt-BR" sz="4800" dirty="0">
                <a:latin typeface="Vollkorn" pitchFamily="2" charset="0"/>
                <a:ea typeface="Vollkorn" pitchFamily="2" charset="0"/>
              </a:rPr>
              <a:t>Hotdamte Na lim nuai ah;</a:t>
            </a:r>
          </a:p>
          <a:p>
            <a:r>
              <a:rPr lang="pt-BR" sz="4800" dirty="0">
                <a:latin typeface="Vollkorn" pitchFamily="2" charset="0"/>
                <a:ea typeface="Vollkorn" pitchFamily="2" charset="0"/>
              </a:rPr>
              <a:t>Nunnuam a lenna mun.</a:t>
            </a:r>
            <a:endParaRPr lang="en-IN" sz="48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091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87186-8A0B-1045-874C-8E093C2C6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495231"/>
            <a:ext cx="11565228" cy="77845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NUAM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UN </a:t>
            </a:r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HALLELUIA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9303" y="2090057"/>
            <a:ext cx="111121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Eden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nunnuam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Lungkham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nawnlouhna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chik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pPr algn="ctr"/>
            <a:r>
              <a:rPr lang="en-IN" sz="48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maanna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gam,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Nunnuam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eng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singseng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8770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342</Words>
  <Application>Microsoft Office PowerPoint</Application>
  <PresentationFormat>Widescreen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NUAM UN HALLELUIA</vt:lpstr>
      <vt:lpstr>NUAM UN HALLELUIA</vt:lpstr>
      <vt:lpstr>NUAM UN HALLELUIA</vt:lpstr>
      <vt:lpstr>NUAM UN HALLELUIA</vt:lpstr>
      <vt:lpstr>NUAM UN HALLELUIA</vt:lpstr>
      <vt:lpstr>NUAM UN HALLELUIA</vt:lpstr>
      <vt:lpstr>NUAM UN HALLELUIA</vt:lpstr>
      <vt:lpstr>NUAM UN HALLELUIA</vt:lpstr>
      <vt:lpstr>NUAM UN HALLELUIA</vt:lpstr>
      <vt:lpstr>NUAM UN HALLELUIA</vt:lpstr>
      <vt:lpstr>NUAM UN HALLELUIA</vt:lpstr>
      <vt:lpstr>NUAM UN HALLELUIA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 HINNA TOUPA PHAT IN</dc:title>
  <dc:creator>Summinlun Vualnam</dc:creator>
  <cp:lastModifiedBy>Microsoft account</cp:lastModifiedBy>
  <cp:revision>3</cp:revision>
  <dcterms:created xsi:type="dcterms:W3CDTF">2022-09-09T15:15:15Z</dcterms:created>
  <dcterms:modified xsi:type="dcterms:W3CDTF">2024-04-19T14:12:08Z</dcterms:modified>
</cp:coreProperties>
</file>