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5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8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7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345C-C62D-EB42-A6A4-5078E3AA119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8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742928"/>
            <a:ext cx="11925836" cy="71406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VANGLIAN KUMPIPA HONG SIHNA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8EA182-CF88-E54A-B160-D3DA2BB1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1381271"/>
            <a:ext cx="1192583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036D26-439E-6440-A95C-16C08107AE95}"/>
              </a:ext>
            </a:extLst>
          </p:cNvPr>
          <p:cNvSpPr txBox="1"/>
          <p:nvPr/>
        </p:nvSpPr>
        <p:spPr>
          <a:xfrm>
            <a:off x="133082" y="239714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velvel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hauhna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kiphatsakna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tu'n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bangmah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nawnke’ng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742928"/>
            <a:ext cx="11925836" cy="71406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VANGLIAN KUMPIPA HONG SIHNA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8EA182-CF88-E54A-B160-D3DA2BB1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1381271"/>
            <a:ext cx="1192583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036D26-439E-6440-A95C-16C08107AE95}"/>
              </a:ext>
            </a:extLst>
          </p:cNvPr>
          <p:cNvSpPr txBox="1"/>
          <p:nvPr/>
        </p:nvSpPr>
        <p:spPr>
          <a:xfrm>
            <a:off x="133082" y="239714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Khrist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ngal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Bangmah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suan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phalke’n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Thupina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lung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lapente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khekna'n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neita'ng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4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742928"/>
            <a:ext cx="11925836" cy="71406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VANGLIAN KUMPIPA HONG SIHNA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8EA182-CF88-E54A-B160-D3DA2BB1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1381271"/>
            <a:ext cx="1192583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036D26-439E-6440-A95C-16C08107AE95}"/>
              </a:ext>
            </a:extLst>
          </p:cNvPr>
          <p:cNvSpPr txBox="1"/>
          <p:nvPr/>
        </p:nvSpPr>
        <p:spPr>
          <a:xfrm>
            <a:off x="133082" y="239714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En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ve'n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khe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Pan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luangkhawm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It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dah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kituak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Ling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lukhu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kibawl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5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742928"/>
            <a:ext cx="11925836" cy="71406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VANGLIAN KUMPIPA HONG SIHNA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8EA182-CF88-E54A-B160-D3DA2BB1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1381271"/>
            <a:ext cx="1192583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036D26-439E-6440-A95C-16C08107AE95}"/>
              </a:ext>
            </a:extLst>
          </p:cNvPr>
          <p:cNvSpPr txBox="1"/>
          <p:nvPr/>
        </p:nvSpPr>
        <p:spPr>
          <a:xfrm>
            <a:off x="133082" y="239714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pumpi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hileh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piak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di'n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hawmthoh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666750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kha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bangkim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man.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0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VANGLIAN KUMPIPA HONG SIHNA</vt:lpstr>
      <vt:lpstr>VANGLIAN KUMPIPA HONG SIHNA</vt:lpstr>
      <vt:lpstr>VANGLIAN KUMPIPA HONG SIHNA</vt:lpstr>
      <vt:lpstr>VANGLIAN KUMPIPA HONG SIHNA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VANGLIAN KUMPIPA HONG SIHNA</dc:title>
  <dc:creator>Summinlun Vualnam</dc:creator>
  <cp:lastModifiedBy>Microsoft account</cp:lastModifiedBy>
  <cp:revision>2</cp:revision>
  <dcterms:created xsi:type="dcterms:W3CDTF">2022-10-21T12:30:56Z</dcterms:created>
  <dcterms:modified xsi:type="dcterms:W3CDTF">2024-04-04T09:52:58Z</dcterms:modified>
</cp:coreProperties>
</file>