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9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54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56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686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0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7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58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1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45C-C62D-EB42-A6A4-5078E3AA119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7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1345C-C62D-EB42-A6A4-5078E3AA1191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13C1B-5ADF-0244-A1B7-E54AEE5E2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489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A4D38-0C55-3149-A40D-D4C10AEB7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75" y="742928"/>
            <a:ext cx="11925836" cy="71406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VANGLIAN KUMPIPA HONG SIHNA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C8EA182-CF88-E54A-B160-D3DA2BB17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789" y="1381271"/>
            <a:ext cx="11925836" cy="377534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4036D26-439E-6440-A95C-16C08107AE95}"/>
              </a:ext>
            </a:extLst>
          </p:cNvPr>
          <p:cNvSpPr txBox="1"/>
          <p:nvPr/>
        </p:nvSpPr>
        <p:spPr>
          <a:xfrm>
            <a:off x="133082" y="2397148"/>
            <a:ext cx="119258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66750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Vanglian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Kumpipa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sihna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666750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Khros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lamdang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velvel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chiang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',</a:t>
            </a:r>
          </a:p>
          <a:p>
            <a:pPr marL="666750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hauhna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kiphatsakna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666750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Ke’n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tu'n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bangmah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nawnke’ng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200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A4D38-0C55-3149-A40D-D4C10AEB7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75" y="742928"/>
            <a:ext cx="11925836" cy="71406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VANGLIAN KUMPIPA HONG SIHNA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C8EA182-CF88-E54A-B160-D3DA2BB17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789" y="1381271"/>
            <a:ext cx="11925836" cy="377534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4036D26-439E-6440-A95C-16C08107AE95}"/>
              </a:ext>
            </a:extLst>
          </p:cNvPr>
          <p:cNvSpPr txBox="1"/>
          <p:nvPr/>
        </p:nvSpPr>
        <p:spPr>
          <a:xfrm>
            <a:off x="133082" y="2397148"/>
            <a:ext cx="119258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66750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Khrist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Pathian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'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sihna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lou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ngal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666750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Bangmah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suan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phalke’n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Toupa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;</a:t>
            </a:r>
          </a:p>
          <a:p>
            <a:pPr marL="666750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Thupina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lim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lung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lapente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666750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Amah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sisan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khekna'n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neita'ng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746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A4D38-0C55-3149-A40D-D4C10AEB7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75" y="742928"/>
            <a:ext cx="11925836" cy="71406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VANGLIAN KUMPIPA HONG SIHNA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C8EA182-CF88-E54A-B160-D3DA2BB17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789" y="1381271"/>
            <a:ext cx="11925836" cy="377534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4036D26-439E-6440-A95C-16C08107AE95}"/>
              </a:ext>
            </a:extLst>
          </p:cNvPr>
          <p:cNvSpPr txBox="1"/>
          <p:nvPr/>
        </p:nvSpPr>
        <p:spPr>
          <a:xfrm>
            <a:off x="133082" y="2397148"/>
            <a:ext cx="119258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66750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En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ve'n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A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A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khut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A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khe</a:t>
            </a:r>
            <a:endParaRPr lang="en-US" sz="4400" dirty="0">
              <a:latin typeface="DM Sans 14pt Black" pitchFamily="2" charset="0"/>
              <a:cs typeface="Times New Roman" panose="02020603050405020304" pitchFamily="18" charset="0"/>
            </a:endParaRPr>
          </a:p>
          <a:p>
            <a:pPr marL="666750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Pan in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dahna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itna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luangkhawm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!</a:t>
            </a:r>
          </a:p>
          <a:p>
            <a:pPr marL="666750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It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dah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kituak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ngei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hiam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666750"/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Ling in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lukhu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kibawl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ngei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hiam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?</a:t>
            </a:r>
            <a:endParaRPr lang="en-US" sz="44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956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A4D38-0C55-3149-A40D-D4C10AEB7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75" y="742928"/>
            <a:ext cx="11925836" cy="714062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VANGLIAN KUMPIPA HONG SIHNA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C8EA182-CF88-E54A-B160-D3DA2BB17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789" y="1381271"/>
            <a:ext cx="11925836" cy="377534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4036D26-439E-6440-A95C-16C08107AE95}"/>
              </a:ext>
            </a:extLst>
          </p:cNvPr>
          <p:cNvSpPr txBox="1"/>
          <p:nvPr/>
        </p:nvSpPr>
        <p:spPr>
          <a:xfrm>
            <a:off x="133082" y="2397148"/>
            <a:ext cx="119258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66750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pumpi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hileh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666750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Pathian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piak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di'n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hawmthoh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lai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;</a:t>
            </a:r>
          </a:p>
          <a:p>
            <a:pPr marL="666750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bang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Pathian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'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itna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manpha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666750"/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kha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hinna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DM Sans 14pt Black" pitchFamily="2" charset="0"/>
                <a:cs typeface="Times New Roman" panose="02020603050405020304" pitchFamily="18" charset="0"/>
              </a:rPr>
              <a:t>bangkim</a:t>
            </a:r>
            <a:r>
              <a:rPr lang="en-US" sz="4400" dirty="0">
                <a:latin typeface="DM Sans 14pt Black" pitchFamily="2" charset="0"/>
                <a:cs typeface="Times New Roman" panose="02020603050405020304" pitchFamily="18" charset="0"/>
              </a:rPr>
              <a:t> a man.</a:t>
            </a:r>
            <a:endParaRPr lang="en-US" sz="44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103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148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DM Sans 14pt Black</vt:lpstr>
      <vt:lpstr>Times New Roman</vt:lpstr>
      <vt:lpstr>Vollkorn</vt:lpstr>
      <vt:lpstr>Vollkorn Black</vt:lpstr>
      <vt:lpstr>Office Theme</vt:lpstr>
      <vt:lpstr>VANGLIAN KUMPIPA HONG SIHNA</vt:lpstr>
      <vt:lpstr>VANGLIAN KUMPIPA HONG SIHNA</vt:lpstr>
      <vt:lpstr>VANGLIAN KUMPIPA HONG SIHNA</vt:lpstr>
      <vt:lpstr>VANGLIAN KUMPIPA HONG SIHNA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VANGLIAN KUMPIPA HONG SIHNA</dc:title>
  <dc:creator>Summinlun Vualnam</dc:creator>
  <cp:lastModifiedBy>Microsoft account</cp:lastModifiedBy>
  <cp:revision>2</cp:revision>
  <dcterms:created xsi:type="dcterms:W3CDTF">2022-10-21T12:30:56Z</dcterms:created>
  <dcterms:modified xsi:type="dcterms:W3CDTF">2024-04-04T09:52:58Z</dcterms:modified>
</cp:coreProperties>
</file>