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63ED99-0A4D-594E-AB76-2F963055A243}"/>
              </a:ext>
            </a:extLst>
          </p:cNvPr>
          <p:cNvSpPr txBox="1"/>
          <p:nvPr/>
        </p:nvSpPr>
        <p:spPr>
          <a:xfrm>
            <a:off x="152399" y="1031771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 NGAIHLA 22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0019" y="1893546"/>
            <a:ext cx="11340269" cy="4216698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/>
              <a:t>Tangbang</a:t>
            </a:r>
            <a:r>
              <a:rPr lang="en-IN" sz="5400" dirty="0"/>
              <a:t> </a:t>
            </a:r>
            <a:r>
              <a:rPr lang="en-IN" sz="5400" dirty="0" err="1"/>
              <a:t>damlai</a:t>
            </a:r>
            <a:r>
              <a:rPr lang="en-IN" sz="5400" dirty="0"/>
              <a:t> </a:t>
            </a:r>
            <a:r>
              <a:rPr lang="en-IN" sz="5400" dirty="0" err="1"/>
              <a:t>tomkal</a:t>
            </a:r>
            <a:r>
              <a:rPr lang="en-IN" sz="5400" dirty="0"/>
              <a:t> sung in,</a:t>
            </a:r>
          </a:p>
          <a:p>
            <a:pPr algn="l"/>
            <a:r>
              <a:rPr lang="en-IN" sz="5400" dirty="0"/>
              <a:t>I </a:t>
            </a:r>
            <a:r>
              <a:rPr lang="en-IN" sz="5400" dirty="0" err="1"/>
              <a:t>zua</a:t>
            </a:r>
            <a:r>
              <a:rPr lang="en-IN" sz="5400" dirty="0"/>
              <a:t> Pa' </a:t>
            </a:r>
            <a:r>
              <a:rPr lang="en-IN" sz="5400" dirty="0" err="1"/>
              <a:t>nna</a:t>
            </a:r>
            <a:r>
              <a:rPr lang="en-IN" sz="5400" dirty="0"/>
              <a:t> </a:t>
            </a:r>
            <a:r>
              <a:rPr lang="en-IN" sz="5400" dirty="0" err="1"/>
              <a:t>sem</a:t>
            </a:r>
            <a:r>
              <a:rPr lang="en-IN" sz="5400" dirty="0"/>
              <a:t> </a:t>
            </a:r>
            <a:r>
              <a:rPr lang="en-IN" sz="5400" dirty="0" err="1"/>
              <a:t>ve</a:t>
            </a:r>
            <a:r>
              <a:rPr lang="en-IN" sz="5400" dirty="0"/>
              <a:t> </a:t>
            </a:r>
            <a:r>
              <a:rPr lang="en-IN" sz="5400" dirty="0" err="1"/>
              <a:t>ni</a:t>
            </a:r>
            <a:r>
              <a:rPr lang="en-IN" sz="5400" dirty="0"/>
              <a:t>;</a:t>
            </a:r>
          </a:p>
          <a:p>
            <a:pPr algn="l"/>
            <a:r>
              <a:rPr lang="en-IN" sz="5400" dirty="0"/>
              <a:t>Hun a </a:t>
            </a:r>
            <a:r>
              <a:rPr lang="en-IN" sz="5400" dirty="0" err="1"/>
              <a:t>bei</a:t>
            </a:r>
            <a:r>
              <a:rPr lang="en-IN" sz="5400" dirty="0"/>
              <a:t> </a:t>
            </a:r>
            <a:r>
              <a:rPr lang="en-IN" sz="5400" dirty="0" err="1"/>
              <a:t>nawn</a:t>
            </a:r>
            <a:r>
              <a:rPr lang="en-IN" sz="5400" dirty="0"/>
              <a:t> </a:t>
            </a:r>
            <a:r>
              <a:rPr lang="en-IN" sz="5400" dirty="0" err="1"/>
              <a:t>zel</a:t>
            </a:r>
            <a:r>
              <a:rPr lang="en-IN" sz="5400" dirty="0"/>
              <a:t> ma in,</a:t>
            </a:r>
          </a:p>
          <a:p>
            <a:pPr algn="l"/>
            <a:r>
              <a:rPr lang="en-IN" sz="5400" dirty="0" err="1"/>
              <a:t>Mang</a:t>
            </a:r>
            <a:r>
              <a:rPr lang="en-IN" sz="5400" dirty="0"/>
              <a:t>' </a:t>
            </a:r>
            <a:r>
              <a:rPr lang="en-IN" sz="5400" dirty="0" err="1"/>
              <a:t>nna</a:t>
            </a:r>
            <a:r>
              <a:rPr lang="en-IN" sz="5400" dirty="0"/>
              <a:t> </a:t>
            </a:r>
            <a:r>
              <a:rPr lang="en-IN" sz="5400" dirty="0" err="1"/>
              <a:t>i</a:t>
            </a:r>
            <a:r>
              <a:rPr lang="en-IN" sz="5400" dirty="0"/>
              <a:t> </a:t>
            </a:r>
            <a:r>
              <a:rPr lang="en-IN" sz="5400" dirty="0" err="1"/>
              <a:t>sem</a:t>
            </a:r>
            <a:r>
              <a:rPr lang="en-IN" sz="5400" dirty="0"/>
              <a:t> ding uh.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865" y="1244065"/>
            <a:ext cx="11340269" cy="4216698"/>
          </a:xfrm>
        </p:spPr>
        <p:txBody>
          <a:bodyPr anchor="ctr">
            <a:normAutofit/>
          </a:bodyPr>
          <a:lstStyle/>
          <a:p>
            <a:r>
              <a:rPr lang="en-IN" sz="5400" b="1" i="1" dirty="0"/>
              <a:t>Aw, a </a:t>
            </a:r>
            <a:r>
              <a:rPr lang="en-IN" sz="5400" b="1" i="1" dirty="0" err="1"/>
              <a:t>kul</a:t>
            </a:r>
            <a:r>
              <a:rPr lang="en-IN" sz="5400" b="1" i="1" dirty="0"/>
              <a:t>, </a:t>
            </a:r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I </a:t>
            </a:r>
            <a:r>
              <a:rPr lang="en-IN" sz="5400" b="1" i="1" dirty="0" err="1"/>
              <a:t>laukha</a:t>
            </a:r>
            <a:r>
              <a:rPr lang="en-IN" sz="5400" b="1" i="1" dirty="0"/>
              <a:t> </a:t>
            </a:r>
            <a:r>
              <a:rPr lang="en-IN" sz="5400" b="1" i="1" dirty="0" err="1"/>
              <a:t>damna</a:t>
            </a:r>
            <a:r>
              <a:rPr lang="en-IN" sz="5400" b="1" i="1" dirty="0"/>
              <a:t> </a:t>
            </a:r>
            <a:r>
              <a:rPr lang="en-IN" sz="5400" b="1" i="1" dirty="0" err="1"/>
              <a:t>ahi</a:t>
            </a:r>
            <a:r>
              <a:rPr lang="en-IN" sz="5400" b="1" i="1" dirty="0"/>
              <a:t>;</a:t>
            </a:r>
          </a:p>
          <a:p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</a:t>
            </a:r>
            <a:r>
              <a:rPr lang="en-IN" sz="5400" b="1" i="1" dirty="0" err="1"/>
              <a:t>chi'n</a:t>
            </a:r>
            <a:r>
              <a:rPr lang="en-IN" sz="5400" b="1" i="1" dirty="0"/>
              <a:t> gen </a:t>
            </a:r>
            <a:r>
              <a:rPr lang="en-IN" sz="5400" b="1" i="1" dirty="0" err="1"/>
              <a:t>kimvel</a:t>
            </a:r>
            <a:r>
              <a:rPr lang="en-IN" sz="5400" b="1" i="1" dirty="0"/>
              <a:t> un.</a:t>
            </a:r>
          </a:p>
        </p:txBody>
      </p:sp>
    </p:spTree>
    <p:extLst>
      <p:ext uri="{BB962C8B-B14F-4D97-AF65-F5344CB8AC3E}">
        <p14:creationId xmlns:p14="http://schemas.microsoft.com/office/powerpoint/2010/main" val="151146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865" y="1440619"/>
            <a:ext cx="11340269" cy="4216698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/>
              <a:t>I </a:t>
            </a:r>
            <a:r>
              <a:rPr lang="en-IN" sz="5400" dirty="0" err="1"/>
              <a:t>mang</a:t>
            </a:r>
            <a:r>
              <a:rPr lang="en-IN" sz="5400" dirty="0"/>
              <a:t> </a:t>
            </a:r>
            <a:r>
              <a:rPr lang="en-IN" sz="5400" dirty="0" err="1"/>
              <a:t>Jesu</a:t>
            </a:r>
            <a:r>
              <a:rPr lang="en-IN" sz="5400" dirty="0"/>
              <a:t> </a:t>
            </a:r>
            <a:r>
              <a:rPr lang="en-IN" sz="5400" dirty="0" err="1"/>
              <a:t>Khrist</a:t>
            </a:r>
            <a:r>
              <a:rPr lang="en-IN" sz="5400" dirty="0"/>
              <a:t> </a:t>
            </a:r>
            <a:r>
              <a:rPr lang="en-IN" sz="5400" dirty="0" err="1"/>
              <a:t>loungal</a:t>
            </a:r>
            <a:r>
              <a:rPr lang="en-IN" sz="5400" dirty="0"/>
              <a:t> </a:t>
            </a:r>
            <a:r>
              <a:rPr lang="en-IN" sz="5400" dirty="0" err="1"/>
              <a:t>zaw</a:t>
            </a:r>
            <a:r>
              <a:rPr lang="en-IN" sz="5400" dirty="0"/>
              <a:t>,</a:t>
            </a:r>
          </a:p>
          <a:p>
            <a:pPr algn="l"/>
            <a:r>
              <a:rPr lang="en-IN" sz="5400" dirty="0" err="1"/>
              <a:t>Pathian</a:t>
            </a:r>
            <a:r>
              <a:rPr lang="en-IN" sz="5400" dirty="0"/>
              <a:t> dang </a:t>
            </a:r>
            <a:r>
              <a:rPr lang="en-IN" sz="5400" dirty="0" err="1"/>
              <a:t>omlou</a:t>
            </a:r>
            <a:r>
              <a:rPr lang="en-IN" sz="5400" dirty="0"/>
              <a:t> uh hi;</a:t>
            </a:r>
          </a:p>
          <a:p>
            <a:pPr algn="l"/>
            <a:r>
              <a:rPr lang="en-IN" sz="5400" dirty="0"/>
              <a:t>Lei </a:t>
            </a:r>
            <a:r>
              <a:rPr lang="en-IN" sz="5400" dirty="0" err="1"/>
              <a:t>leh</a:t>
            </a:r>
            <a:r>
              <a:rPr lang="en-IN" sz="5400" dirty="0"/>
              <a:t> van </a:t>
            </a:r>
            <a:r>
              <a:rPr lang="en-IN" sz="5400" dirty="0" err="1"/>
              <a:t>vaihawmpa</a:t>
            </a:r>
            <a:r>
              <a:rPr lang="en-IN" sz="5400" dirty="0"/>
              <a:t> hi,</a:t>
            </a:r>
          </a:p>
          <a:p>
            <a:pPr algn="l"/>
            <a:r>
              <a:rPr lang="en-IN" sz="5400" dirty="0" err="1"/>
              <a:t>Nasep</a:t>
            </a:r>
            <a:r>
              <a:rPr lang="en-IN" sz="5400" dirty="0"/>
              <a:t> in </a:t>
            </a:r>
            <a:r>
              <a:rPr lang="en-IN" sz="5400" dirty="0" err="1"/>
              <a:t>pahtawi</a:t>
            </a:r>
            <a:r>
              <a:rPr lang="en-IN" sz="5400" dirty="0"/>
              <a:t> </a:t>
            </a:r>
            <a:r>
              <a:rPr lang="en-IN" sz="5400" dirty="0" err="1"/>
              <a:t>ni</a:t>
            </a:r>
            <a:r>
              <a:rPr lang="en-IN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42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865" y="1244065"/>
            <a:ext cx="11340269" cy="4216698"/>
          </a:xfrm>
        </p:spPr>
        <p:txBody>
          <a:bodyPr anchor="ctr">
            <a:normAutofit/>
          </a:bodyPr>
          <a:lstStyle/>
          <a:p>
            <a:r>
              <a:rPr lang="en-IN" sz="5400" b="1" i="1" dirty="0"/>
              <a:t>Aw, a </a:t>
            </a:r>
            <a:r>
              <a:rPr lang="en-IN" sz="5400" b="1" i="1" dirty="0" err="1"/>
              <a:t>kul</a:t>
            </a:r>
            <a:r>
              <a:rPr lang="en-IN" sz="5400" b="1" i="1" dirty="0"/>
              <a:t>, </a:t>
            </a:r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I </a:t>
            </a:r>
            <a:r>
              <a:rPr lang="en-IN" sz="5400" b="1" i="1" dirty="0" err="1"/>
              <a:t>laukha</a:t>
            </a:r>
            <a:r>
              <a:rPr lang="en-IN" sz="5400" b="1" i="1" dirty="0"/>
              <a:t> </a:t>
            </a:r>
            <a:r>
              <a:rPr lang="en-IN" sz="5400" b="1" i="1" dirty="0" err="1"/>
              <a:t>damna</a:t>
            </a:r>
            <a:r>
              <a:rPr lang="en-IN" sz="5400" b="1" i="1" dirty="0"/>
              <a:t> </a:t>
            </a:r>
            <a:r>
              <a:rPr lang="en-IN" sz="5400" b="1" i="1" dirty="0" err="1"/>
              <a:t>ahi</a:t>
            </a:r>
            <a:r>
              <a:rPr lang="en-IN" sz="5400" b="1" i="1" dirty="0"/>
              <a:t>;</a:t>
            </a:r>
          </a:p>
          <a:p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</a:t>
            </a:r>
            <a:r>
              <a:rPr lang="en-IN" sz="5400" b="1" i="1" dirty="0" err="1"/>
              <a:t>chi'n</a:t>
            </a:r>
            <a:r>
              <a:rPr lang="en-IN" sz="5400" b="1" i="1" dirty="0"/>
              <a:t> gen </a:t>
            </a:r>
            <a:r>
              <a:rPr lang="en-IN" sz="5400" b="1" i="1" dirty="0" err="1"/>
              <a:t>kimvel</a:t>
            </a:r>
            <a:r>
              <a:rPr lang="en-IN" sz="5400" b="1" i="1" dirty="0"/>
              <a:t> un.</a:t>
            </a:r>
          </a:p>
        </p:txBody>
      </p:sp>
    </p:spTree>
    <p:extLst>
      <p:ext uri="{BB962C8B-B14F-4D97-AF65-F5344CB8AC3E}">
        <p14:creationId xmlns:p14="http://schemas.microsoft.com/office/powerpoint/2010/main" val="302069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865" y="1440619"/>
            <a:ext cx="11340269" cy="4216698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/>
              <a:t>Leitung</a:t>
            </a:r>
            <a:r>
              <a:rPr lang="en-IN" sz="5400" dirty="0"/>
              <a:t> </a:t>
            </a:r>
            <a:r>
              <a:rPr lang="en-IN" sz="5400" dirty="0" err="1"/>
              <a:t>thupina</a:t>
            </a:r>
            <a:r>
              <a:rPr lang="en-IN" sz="5400" dirty="0"/>
              <a:t> </a:t>
            </a:r>
            <a:r>
              <a:rPr lang="en-IN" sz="5400" dirty="0" err="1"/>
              <a:t>ngaihnat</a:t>
            </a:r>
            <a:r>
              <a:rPr lang="en-IN" sz="5400" dirty="0"/>
              <a:t> </a:t>
            </a:r>
            <a:r>
              <a:rPr lang="en-IN" sz="5400" dirty="0" err="1"/>
              <a:t>zaw</a:t>
            </a:r>
            <a:r>
              <a:rPr lang="en-IN" sz="5400" dirty="0"/>
              <a:t>,</a:t>
            </a:r>
          </a:p>
          <a:p>
            <a:pPr algn="l"/>
            <a:r>
              <a:rPr lang="en-IN" sz="5400" dirty="0" err="1"/>
              <a:t>Khelhna</a:t>
            </a:r>
            <a:r>
              <a:rPr lang="en-IN" sz="5400" dirty="0"/>
              <a:t> </a:t>
            </a:r>
            <a:r>
              <a:rPr lang="en-IN" sz="5400" dirty="0" err="1"/>
              <a:t>leh</a:t>
            </a:r>
            <a:r>
              <a:rPr lang="en-IN" sz="5400" dirty="0"/>
              <a:t> </a:t>
            </a:r>
            <a:r>
              <a:rPr lang="en-IN" sz="5400" dirty="0" err="1"/>
              <a:t>pukna</a:t>
            </a:r>
            <a:r>
              <a:rPr lang="en-IN" sz="5400" dirty="0"/>
              <a:t> </a:t>
            </a:r>
            <a:r>
              <a:rPr lang="en-IN" sz="5400" dirty="0" err="1"/>
              <a:t>ahi</a:t>
            </a:r>
            <a:r>
              <a:rPr lang="en-IN" sz="5400" dirty="0"/>
              <a:t>;</a:t>
            </a:r>
          </a:p>
          <a:p>
            <a:pPr algn="l"/>
            <a:r>
              <a:rPr lang="en-IN" sz="5400" dirty="0" err="1"/>
              <a:t>Kihehpih</a:t>
            </a:r>
            <a:r>
              <a:rPr lang="en-IN" sz="5400" dirty="0"/>
              <a:t> </a:t>
            </a:r>
            <a:r>
              <a:rPr lang="en-IN" sz="5400" dirty="0" err="1"/>
              <a:t>leh</a:t>
            </a:r>
            <a:r>
              <a:rPr lang="en-IN" sz="5400" dirty="0"/>
              <a:t> </a:t>
            </a:r>
            <a:r>
              <a:rPr lang="en-IN" sz="5400" dirty="0" err="1"/>
              <a:t>kingaihniam</a:t>
            </a:r>
            <a:r>
              <a:rPr lang="en-IN" sz="5400" dirty="0"/>
              <a:t>,</a:t>
            </a:r>
          </a:p>
          <a:p>
            <a:pPr algn="l"/>
            <a:r>
              <a:rPr lang="en-IN" sz="5400" dirty="0" err="1"/>
              <a:t>Pialgal</a:t>
            </a:r>
            <a:r>
              <a:rPr lang="en-IN" sz="5400" dirty="0"/>
              <a:t> </a:t>
            </a:r>
            <a:r>
              <a:rPr lang="en-IN" sz="5400" dirty="0" err="1"/>
              <a:t>tuanglam</a:t>
            </a:r>
            <a:r>
              <a:rPr lang="en-IN" sz="5400" dirty="0"/>
              <a:t> </a:t>
            </a:r>
            <a:r>
              <a:rPr lang="en-IN" sz="5400" dirty="0" err="1"/>
              <a:t>ahi</a:t>
            </a:r>
            <a:r>
              <a:rPr lang="en-IN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952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865" y="1244065"/>
            <a:ext cx="11340269" cy="4216698"/>
          </a:xfrm>
        </p:spPr>
        <p:txBody>
          <a:bodyPr anchor="ctr">
            <a:normAutofit/>
          </a:bodyPr>
          <a:lstStyle/>
          <a:p>
            <a:r>
              <a:rPr lang="en-IN" sz="5400" b="1" i="1" dirty="0"/>
              <a:t>Aw, a </a:t>
            </a:r>
            <a:r>
              <a:rPr lang="en-IN" sz="5400" b="1" i="1" dirty="0" err="1"/>
              <a:t>kul</a:t>
            </a:r>
            <a:r>
              <a:rPr lang="en-IN" sz="5400" b="1" i="1" dirty="0"/>
              <a:t>, </a:t>
            </a:r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I </a:t>
            </a:r>
            <a:r>
              <a:rPr lang="en-IN" sz="5400" b="1" i="1" dirty="0" err="1"/>
              <a:t>laukha</a:t>
            </a:r>
            <a:r>
              <a:rPr lang="en-IN" sz="5400" b="1" i="1" dirty="0"/>
              <a:t> </a:t>
            </a:r>
            <a:r>
              <a:rPr lang="en-IN" sz="5400" b="1" i="1" dirty="0" err="1"/>
              <a:t>damna</a:t>
            </a:r>
            <a:r>
              <a:rPr lang="en-IN" sz="5400" b="1" i="1" dirty="0"/>
              <a:t> </a:t>
            </a:r>
            <a:r>
              <a:rPr lang="en-IN" sz="5400" b="1" i="1" dirty="0" err="1"/>
              <a:t>ahi</a:t>
            </a:r>
            <a:r>
              <a:rPr lang="en-IN" sz="5400" b="1" i="1" dirty="0"/>
              <a:t>;</a:t>
            </a:r>
          </a:p>
          <a:p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</a:t>
            </a:r>
            <a:r>
              <a:rPr lang="en-IN" sz="5400" b="1" i="1" dirty="0" err="1"/>
              <a:t>chi'n</a:t>
            </a:r>
            <a:r>
              <a:rPr lang="en-IN" sz="5400" b="1" i="1" dirty="0"/>
              <a:t> gen </a:t>
            </a:r>
            <a:r>
              <a:rPr lang="en-IN" sz="5400" b="1" i="1" dirty="0" err="1"/>
              <a:t>kimvel</a:t>
            </a:r>
            <a:r>
              <a:rPr lang="en-IN" sz="5400" b="1" i="1" dirty="0"/>
              <a:t> un.</a:t>
            </a:r>
          </a:p>
        </p:txBody>
      </p:sp>
    </p:spTree>
    <p:extLst>
      <p:ext uri="{BB962C8B-B14F-4D97-AF65-F5344CB8AC3E}">
        <p14:creationId xmlns:p14="http://schemas.microsoft.com/office/powerpoint/2010/main" val="3490816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865" y="1440619"/>
            <a:ext cx="11340269" cy="4216698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/>
              <a:t>Van a </a:t>
            </a:r>
            <a:r>
              <a:rPr lang="en-IN" sz="5400" dirty="0" err="1"/>
              <a:t>ka</a:t>
            </a:r>
            <a:r>
              <a:rPr lang="en-IN" sz="5400" dirty="0"/>
              <a:t> Pa’ </a:t>
            </a:r>
            <a:r>
              <a:rPr lang="en-IN" sz="5400" dirty="0" err="1"/>
              <a:t>phuhlouhte</a:t>
            </a:r>
            <a:r>
              <a:rPr lang="en-IN" sz="5400" dirty="0"/>
              <a:t> </a:t>
            </a:r>
            <a:r>
              <a:rPr lang="en-IN" sz="5400" dirty="0" err="1"/>
              <a:t>zaw</a:t>
            </a:r>
            <a:r>
              <a:rPr lang="en-IN" sz="5400" dirty="0"/>
              <a:t>,</a:t>
            </a:r>
          </a:p>
          <a:p>
            <a:pPr algn="l"/>
            <a:r>
              <a:rPr lang="en-IN" sz="5400" dirty="0" err="1"/>
              <a:t>Bohkhiak</a:t>
            </a:r>
            <a:r>
              <a:rPr lang="en-IN" sz="5400" dirty="0"/>
              <a:t> </a:t>
            </a:r>
            <a:r>
              <a:rPr lang="en-IN" sz="5400" dirty="0" err="1"/>
              <a:t>vek</a:t>
            </a:r>
            <a:r>
              <a:rPr lang="en-IN" sz="5400" dirty="0"/>
              <a:t> ding </a:t>
            </a:r>
            <a:r>
              <a:rPr lang="en-IN" sz="5400" dirty="0" err="1"/>
              <a:t>chih</a:t>
            </a:r>
            <a:r>
              <a:rPr lang="en-IN" sz="5400" dirty="0"/>
              <a:t> </a:t>
            </a:r>
            <a:r>
              <a:rPr lang="en-IN" sz="5400" dirty="0" err="1"/>
              <a:t>ahi</a:t>
            </a:r>
            <a:r>
              <a:rPr lang="en-IN" sz="5400" dirty="0"/>
              <a:t>;</a:t>
            </a:r>
          </a:p>
          <a:p>
            <a:pPr algn="l"/>
            <a:r>
              <a:rPr lang="en-IN" sz="5400" dirty="0" err="1"/>
              <a:t>Khiaklah</a:t>
            </a:r>
            <a:r>
              <a:rPr lang="en-IN" sz="5400" dirty="0"/>
              <a:t> ding a </a:t>
            </a:r>
            <a:r>
              <a:rPr lang="en-IN" sz="5400" dirty="0" err="1"/>
              <a:t>omkei</a:t>
            </a:r>
            <a:r>
              <a:rPr lang="en-IN" sz="5400" dirty="0"/>
              <a:t> hi,</a:t>
            </a:r>
          </a:p>
          <a:p>
            <a:pPr algn="l"/>
            <a:r>
              <a:rPr lang="en-IN" sz="5400" dirty="0" err="1"/>
              <a:t>Mang</a:t>
            </a:r>
            <a:r>
              <a:rPr lang="en-IN" sz="5400" dirty="0"/>
              <a:t>' </a:t>
            </a:r>
            <a:r>
              <a:rPr lang="en-IN" sz="5400" dirty="0" err="1"/>
              <a:t>nna</a:t>
            </a:r>
            <a:r>
              <a:rPr lang="en-IN" sz="5400" dirty="0"/>
              <a:t> </a:t>
            </a:r>
            <a:r>
              <a:rPr lang="en-IN" sz="5400" dirty="0" err="1"/>
              <a:t>i</a:t>
            </a:r>
            <a:r>
              <a:rPr lang="en-IN" sz="5400" dirty="0"/>
              <a:t> </a:t>
            </a:r>
            <a:r>
              <a:rPr lang="en-IN" sz="5400" dirty="0" err="1"/>
              <a:t>sem</a:t>
            </a:r>
            <a:r>
              <a:rPr lang="en-IN" sz="5400" dirty="0"/>
              <a:t> ding uh.</a:t>
            </a:r>
          </a:p>
        </p:txBody>
      </p:sp>
    </p:spTree>
    <p:extLst>
      <p:ext uri="{BB962C8B-B14F-4D97-AF65-F5344CB8AC3E}">
        <p14:creationId xmlns:p14="http://schemas.microsoft.com/office/powerpoint/2010/main" val="181092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 NNASEP A KUL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5865" y="1244065"/>
            <a:ext cx="11340269" cy="4216698"/>
          </a:xfrm>
        </p:spPr>
        <p:txBody>
          <a:bodyPr anchor="ctr">
            <a:normAutofit/>
          </a:bodyPr>
          <a:lstStyle/>
          <a:p>
            <a:r>
              <a:rPr lang="en-IN" sz="5400" b="1" i="1" dirty="0"/>
              <a:t>Aw, a </a:t>
            </a:r>
            <a:r>
              <a:rPr lang="en-IN" sz="5400" b="1" i="1" dirty="0" err="1"/>
              <a:t>kul</a:t>
            </a:r>
            <a:r>
              <a:rPr lang="en-IN" sz="5400" b="1" i="1" dirty="0"/>
              <a:t>, </a:t>
            </a:r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I </a:t>
            </a:r>
            <a:r>
              <a:rPr lang="en-IN" sz="5400" b="1" i="1" dirty="0" err="1"/>
              <a:t>laukha</a:t>
            </a:r>
            <a:r>
              <a:rPr lang="en-IN" sz="5400" b="1" i="1" dirty="0"/>
              <a:t> </a:t>
            </a:r>
            <a:r>
              <a:rPr lang="en-IN" sz="5400" b="1" i="1" dirty="0" err="1"/>
              <a:t>damna</a:t>
            </a:r>
            <a:r>
              <a:rPr lang="en-IN" sz="5400" b="1" i="1" dirty="0"/>
              <a:t> </a:t>
            </a:r>
            <a:r>
              <a:rPr lang="en-IN" sz="5400" b="1" i="1" dirty="0" err="1"/>
              <a:t>ahi</a:t>
            </a:r>
            <a:r>
              <a:rPr lang="en-IN" sz="5400" b="1" i="1" dirty="0"/>
              <a:t>;</a:t>
            </a:r>
          </a:p>
          <a:p>
            <a:r>
              <a:rPr lang="en-IN" sz="5400" b="1" i="1" dirty="0" err="1"/>
              <a:t>Mang</a:t>
            </a:r>
            <a:r>
              <a:rPr lang="en-IN" sz="5400" b="1" i="1" dirty="0"/>
              <a:t>' </a:t>
            </a:r>
            <a:r>
              <a:rPr lang="en-IN" sz="5400" b="1" i="1" dirty="0" err="1"/>
              <a:t>nna</a:t>
            </a:r>
            <a:r>
              <a:rPr lang="en-IN" sz="5400" b="1" i="1" dirty="0"/>
              <a:t> </a:t>
            </a:r>
            <a:r>
              <a:rPr lang="en-IN" sz="5400" b="1" i="1" dirty="0" err="1"/>
              <a:t>sem</a:t>
            </a:r>
            <a:r>
              <a:rPr lang="en-IN" sz="5400" b="1" i="1" dirty="0"/>
              <a:t> </a:t>
            </a:r>
            <a:r>
              <a:rPr lang="en-IN" sz="5400" b="1" i="1" dirty="0" err="1"/>
              <a:t>ve</a:t>
            </a:r>
            <a:r>
              <a:rPr lang="en-IN" sz="5400" b="1" i="1" dirty="0"/>
              <a:t> </a:t>
            </a:r>
            <a:r>
              <a:rPr lang="en-IN" sz="5400" b="1" i="1" dirty="0" err="1"/>
              <a:t>ni</a:t>
            </a:r>
            <a:r>
              <a:rPr lang="en-IN" sz="5400" b="1" i="1" dirty="0"/>
              <a:t>,</a:t>
            </a:r>
          </a:p>
          <a:p>
            <a:r>
              <a:rPr lang="en-IN" sz="5400" b="1" i="1" dirty="0"/>
              <a:t>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a </a:t>
            </a:r>
            <a:r>
              <a:rPr lang="en-IN" sz="5400" b="1" i="1" dirty="0" err="1"/>
              <a:t>kul</a:t>
            </a:r>
            <a:r>
              <a:rPr lang="en-IN" sz="5400" b="1" i="1" dirty="0"/>
              <a:t> hi, </a:t>
            </a:r>
            <a:r>
              <a:rPr lang="en-IN" sz="5400" b="1" i="1" dirty="0" err="1"/>
              <a:t>chi'n</a:t>
            </a:r>
            <a:r>
              <a:rPr lang="en-IN" sz="5400" b="1" i="1" dirty="0"/>
              <a:t> gen </a:t>
            </a:r>
            <a:r>
              <a:rPr lang="en-IN" sz="5400" b="1" i="1" dirty="0" err="1"/>
              <a:t>kimvel</a:t>
            </a:r>
            <a:r>
              <a:rPr lang="en-IN" sz="5400" b="1" i="1" dirty="0"/>
              <a:t> un.</a:t>
            </a:r>
          </a:p>
        </p:txBody>
      </p:sp>
    </p:spTree>
    <p:extLst>
      <p:ext uri="{BB962C8B-B14F-4D97-AF65-F5344CB8AC3E}">
        <p14:creationId xmlns:p14="http://schemas.microsoft.com/office/powerpoint/2010/main" val="239535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284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13</cp:revision>
  <dcterms:created xsi:type="dcterms:W3CDTF">2022-02-19T05:08:05Z</dcterms:created>
  <dcterms:modified xsi:type="dcterms:W3CDTF">2024-04-18T10:14:13Z</dcterms:modified>
</cp:coreProperties>
</file>