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2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2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7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2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6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8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2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0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3FB21-E4A2-FF48-AC4D-1BBD33159A81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20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DEIH ZAWK TEL HUN AHI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0A59C5-8142-9542-AE78-BC975D84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427695"/>
            <a:ext cx="12192000" cy="3737131"/>
          </a:xfrm>
        </p:spPr>
        <p:txBody>
          <a:bodyPr>
            <a:noAutofit/>
          </a:bodyPr>
          <a:lstStyle/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Tangthupha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lamdang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 (3)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 in gel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ua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tangbang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damlai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 a gel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  <a:endParaRPr lang="en-IN" sz="60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00F8843-C260-D44B-B421-93FE388BDB52}"/>
              </a:ext>
            </a:extLst>
          </p:cNvPr>
          <p:cNvSpPr txBox="1"/>
          <p:nvPr/>
        </p:nvSpPr>
        <p:spPr>
          <a:xfrm>
            <a:off x="-121920" y="1015333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208)</a:t>
            </a:r>
          </a:p>
        </p:txBody>
      </p:sp>
    </p:spTree>
    <p:extLst>
      <p:ext uri="{BB962C8B-B14F-4D97-AF65-F5344CB8AC3E}">
        <p14:creationId xmlns:p14="http://schemas.microsoft.com/office/powerpoint/2010/main" val="310438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DEIH ZAWK TEL HUN AHI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0A59C5-8142-9542-AE78-BC975D84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91969"/>
            <a:ext cx="12192000" cy="3737131"/>
          </a:xfrm>
        </p:spPr>
        <p:txBody>
          <a:bodyPr>
            <a:noAutofit/>
          </a:bodyPr>
          <a:lstStyle/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Sual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ngaihdamna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thohnawnna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thu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lungdamhuaipen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hi.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kipelhsak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ke’n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.</a:t>
            </a:r>
            <a:endParaRPr lang="en-IN" sz="60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114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DEIH ZAWK TEL HUN AHI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0A59C5-8142-9542-AE78-BC975D84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91969"/>
            <a:ext cx="12192000" cy="3737131"/>
          </a:xfrm>
        </p:spPr>
        <p:txBody>
          <a:bodyPr>
            <a:noAutofit/>
          </a:bodyPr>
          <a:lstStyle/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pan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kum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za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nung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chiang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', (3)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Koilai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om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diam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tangbang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damlai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 a gel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  <a:endParaRPr lang="en-IN" sz="60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97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DEIH ZAWK TEL HUN AHI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0A59C5-8142-9542-AE78-BC975D84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91969"/>
            <a:ext cx="12192000" cy="3737131"/>
          </a:xfrm>
        </p:spPr>
        <p:txBody>
          <a:bodyPr>
            <a:noAutofit/>
          </a:bodyPr>
          <a:lstStyle/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Simlei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tuangnung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siah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dia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Van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gawtmun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 bang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suak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ta ding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hiam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Deihzawk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teel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endParaRPr lang="en-IN" sz="60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3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DEIH ZAWK TEL HUN AHI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0A59C5-8142-9542-AE78-BC975D84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91969"/>
            <a:ext cx="12192000" cy="3737131"/>
          </a:xfrm>
        </p:spPr>
        <p:txBody>
          <a:bodyPr>
            <a:noAutofit/>
          </a:bodyPr>
          <a:lstStyle/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’ gen van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saumang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ah, (3)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tangta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hiam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?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tangbang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damlai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Lung a gel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hih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hun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ahi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;</a:t>
            </a:r>
            <a:endParaRPr lang="en-IN" sz="60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589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DEIH ZAWK TEL HUN AHI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80A59C5-8142-9542-AE78-BC975D845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791969"/>
            <a:ext cx="12192000" cy="3737131"/>
          </a:xfrm>
        </p:spPr>
        <p:txBody>
          <a:bodyPr>
            <a:noAutofit/>
          </a:bodyPr>
          <a:lstStyle/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Tua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tankeileh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Gawtmun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leh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sihna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mun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nang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a hi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lailai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,</a:t>
            </a:r>
          </a:p>
          <a:p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Aw,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na</a:t>
            </a:r>
            <a:r>
              <a:rPr lang="en-IN" sz="6000" b="1" i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</a:t>
            </a:r>
            <a:r>
              <a:rPr lang="en-IN" sz="6000" b="1" i="1" dirty="0" err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kingaihtuah</a:t>
            </a:r>
            <a:r>
              <a:rPr lang="en-IN" sz="6000" b="1" i="1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 in.</a:t>
            </a:r>
            <a:endParaRPr lang="en-IN" sz="6000" b="1" i="1" dirty="0">
              <a:effectLst/>
              <a:latin typeface="Vollkorn" pitchFamily="2" charset="0"/>
              <a:ea typeface="Vollkorn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8077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176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DEIH ZAWK TEL HUN AHI</vt:lpstr>
      <vt:lpstr>DEIH ZAWK TEL HUN AHI</vt:lpstr>
      <vt:lpstr>DEIH ZAWK TEL HUN AHI</vt:lpstr>
      <vt:lpstr>DEIH ZAWK TEL HUN AHI</vt:lpstr>
      <vt:lpstr>DEIH ZAWK TEL HUN AHI</vt:lpstr>
      <vt:lpstr>DEIH ZAWK TEL HUN AHI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NAKPI NUAMNA</dc:title>
  <dc:creator>Summinlun Vualnam</dc:creator>
  <cp:lastModifiedBy>Microsoft account</cp:lastModifiedBy>
  <cp:revision>6</cp:revision>
  <dcterms:created xsi:type="dcterms:W3CDTF">2022-12-08T16:44:27Z</dcterms:created>
  <dcterms:modified xsi:type="dcterms:W3CDTF">2024-04-19T10:22:09Z</dcterms:modified>
</cp:coreProperties>
</file>