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9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7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2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5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2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9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4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9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C6E99-F910-BE4C-B6A5-3596B4571F9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167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9" y="665027"/>
            <a:ext cx="11874321" cy="925378"/>
          </a:xfrm>
        </p:spPr>
        <p:txBody>
          <a:bodyPr>
            <a:normAutofit/>
          </a:bodyPr>
          <a:lstStyle/>
          <a:p>
            <a:r>
              <a:rPr lang="en-US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A LAWM HOIH I NEIH 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49B36F-E9B2-9D41-A275-7BD39DE5C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839" y="1552897"/>
            <a:ext cx="11874320" cy="429050"/>
          </a:xfrm>
        </p:spPr>
        <p:txBody>
          <a:bodyPr/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19)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89B1175-DE88-F74A-A1AF-80A1189F78FC}"/>
              </a:ext>
            </a:extLst>
          </p:cNvPr>
          <p:cNvSpPr txBox="1"/>
          <p:nvPr/>
        </p:nvSpPr>
        <p:spPr>
          <a:xfrm>
            <a:off x="0" y="2373489"/>
            <a:ext cx="118743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Jesu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lawm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hoih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neihdan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1027113"/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I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gitlouh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,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dahna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po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ding;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Hamphathuai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mahmah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hilh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theih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Bangteng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Pathian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kiang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thuumna'n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  <a:endParaRPr lang="en-US" sz="45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054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9" y="665027"/>
            <a:ext cx="11874321" cy="925378"/>
          </a:xfrm>
        </p:spPr>
        <p:txBody>
          <a:bodyPr>
            <a:normAutofit/>
          </a:bodyPr>
          <a:lstStyle/>
          <a:p>
            <a:r>
              <a:rPr lang="en-US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A LAWM HOIH I NEIH 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49B36F-E9B2-9D41-A275-7BD39DE5C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839" y="1552897"/>
            <a:ext cx="11874320" cy="429050"/>
          </a:xfrm>
        </p:spPr>
        <p:txBody>
          <a:bodyPr/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19)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89B1175-DE88-F74A-A1AF-80A1189F78FC}"/>
              </a:ext>
            </a:extLst>
          </p:cNvPr>
          <p:cNvSpPr txBox="1"/>
          <p:nvPr/>
        </p:nvSpPr>
        <p:spPr>
          <a:xfrm>
            <a:off x="0" y="2373489"/>
            <a:ext cx="118743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7113"/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Aw,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lungmuanna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tam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na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taan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1027113"/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Aw,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nat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thuaklouh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ding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thuak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</a:p>
          <a:p>
            <a:pPr marL="1027113"/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Amah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hilhlouh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vang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hi e,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Bangteng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Pathian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kiang'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thuumna'n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.</a:t>
            </a:r>
            <a:endParaRPr lang="en-US" sz="45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600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9" y="665027"/>
            <a:ext cx="11874321" cy="925378"/>
          </a:xfrm>
        </p:spPr>
        <p:txBody>
          <a:bodyPr>
            <a:normAutofit/>
          </a:bodyPr>
          <a:lstStyle/>
          <a:p>
            <a:r>
              <a:rPr lang="en-US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A LAWM HOIH I NEIH 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49B36F-E9B2-9D41-A275-7BD39DE5C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839" y="1552897"/>
            <a:ext cx="11874320" cy="429050"/>
          </a:xfrm>
        </p:spPr>
        <p:txBody>
          <a:bodyPr/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19)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89B1175-DE88-F74A-A1AF-80A1189F78FC}"/>
              </a:ext>
            </a:extLst>
          </p:cNvPr>
          <p:cNvSpPr txBox="1"/>
          <p:nvPr/>
        </p:nvSpPr>
        <p:spPr>
          <a:xfrm>
            <a:off x="0" y="2373489"/>
            <a:ext cx="118743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Ze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-et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khem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om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hiam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Buaina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koipeuh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a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om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hiam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?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Lunglel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ngeilou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om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ni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e,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Bangteng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Toupa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' kiang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thuumna'n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  <a:endParaRPr lang="en-US" sz="45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982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9" y="665027"/>
            <a:ext cx="11874321" cy="925378"/>
          </a:xfrm>
        </p:spPr>
        <p:txBody>
          <a:bodyPr>
            <a:normAutofit/>
          </a:bodyPr>
          <a:lstStyle/>
          <a:p>
            <a:r>
              <a:rPr lang="en-US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A LAWM HOIH I NEIH 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49B36F-E9B2-9D41-A275-7BD39DE5C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839" y="1552897"/>
            <a:ext cx="11874320" cy="429050"/>
          </a:xfrm>
        </p:spPr>
        <p:txBody>
          <a:bodyPr/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19)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89B1175-DE88-F74A-A1AF-80A1189F78FC}"/>
              </a:ext>
            </a:extLst>
          </p:cNvPr>
          <p:cNvSpPr txBox="1"/>
          <p:nvPr/>
        </p:nvSpPr>
        <p:spPr>
          <a:xfrm>
            <a:off x="0" y="2373489"/>
            <a:ext cx="118743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Tua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bang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lawm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muanhuai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mu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diam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1027113"/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I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lungkham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thuakpih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ding;</a:t>
            </a:r>
          </a:p>
          <a:p>
            <a:pPr marL="1027113"/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I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hatlouhna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Jesu’n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thei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vek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Bangteng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Toupa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kiang'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thuumna'n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.</a:t>
            </a:r>
            <a:endParaRPr lang="en-US" sz="45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17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9" y="665027"/>
            <a:ext cx="11874321" cy="925378"/>
          </a:xfrm>
        </p:spPr>
        <p:txBody>
          <a:bodyPr>
            <a:normAutofit/>
          </a:bodyPr>
          <a:lstStyle/>
          <a:p>
            <a:r>
              <a:rPr lang="en-US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A LAWM HOIH I NEIH 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49B36F-E9B2-9D41-A275-7BD39DE5C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839" y="1552897"/>
            <a:ext cx="11874320" cy="429050"/>
          </a:xfrm>
        </p:spPr>
        <p:txBody>
          <a:bodyPr/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19)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89B1175-DE88-F74A-A1AF-80A1189F78FC}"/>
              </a:ext>
            </a:extLst>
          </p:cNvPr>
          <p:cNvSpPr txBox="1"/>
          <p:nvPr/>
        </p:nvSpPr>
        <p:spPr>
          <a:xfrm>
            <a:off x="0" y="2373489"/>
            <a:ext cx="118743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Hatlou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gik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pua'n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om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hiam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,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Damsung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khosak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ngaihtuahna'n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?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Hondampa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hoih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i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bitna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hi,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Bangteng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Toupa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kiang'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thuumna'n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;</a:t>
            </a:r>
            <a:endParaRPr lang="en-US" sz="45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341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9" y="665027"/>
            <a:ext cx="11874321" cy="925378"/>
          </a:xfrm>
        </p:spPr>
        <p:txBody>
          <a:bodyPr>
            <a:normAutofit/>
          </a:bodyPr>
          <a:lstStyle/>
          <a:p>
            <a:r>
              <a:rPr lang="en-US" sz="55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 A LAWM HOIH I NEIH 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49B36F-E9B2-9D41-A275-7BD39DE5C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839" y="1552897"/>
            <a:ext cx="11874320" cy="429050"/>
          </a:xfrm>
        </p:spPr>
        <p:txBody>
          <a:bodyPr/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19)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89B1175-DE88-F74A-A1AF-80A1189F78FC}"/>
              </a:ext>
            </a:extLst>
          </p:cNvPr>
          <p:cNvSpPr txBox="1"/>
          <p:nvPr/>
        </p:nvSpPr>
        <p:spPr>
          <a:xfrm>
            <a:off x="0" y="2373489"/>
            <a:ext cx="118743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Simmoh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leh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ngilh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in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na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om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hiam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?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Toupa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kiang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thuumna'n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gen in;</a:t>
            </a:r>
          </a:p>
          <a:p>
            <a:pPr marL="1027113"/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A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angsung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ah A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hon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pom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ding,</a:t>
            </a:r>
          </a:p>
          <a:p>
            <a:pPr marL="1027113"/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Lungmuanna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tua'h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</a:t>
            </a:r>
            <a:r>
              <a:rPr lang="en-US" sz="4500" dirty="0" err="1">
                <a:latin typeface="DM Sans 14pt Black" pitchFamily="2" charset="0"/>
                <a:cs typeface="Times New Roman" panose="02020603050405020304" pitchFamily="18" charset="0"/>
              </a:rPr>
              <a:t>na</a:t>
            </a:r>
            <a:r>
              <a:rPr lang="en-US" sz="4500" dirty="0">
                <a:latin typeface="DM Sans 14pt Black" pitchFamily="2" charset="0"/>
                <a:cs typeface="Times New Roman" panose="02020603050405020304" pitchFamily="18" charset="0"/>
              </a:rPr>
              <a:t> mu ding.</a:t>
            </a:r>
            <a:endParaRPr lang="en-US" sz="4500" dirty="0">
              <a:latin typeface="DM Sans 14pt Black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781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231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DM Sans 14pt Black</vt:lpstr>
      <vt:lpstr>Times New Roman</vt:lpstr>
      <vt:lpstr>Vollkorn</vt:lpstr>
      <vt:lpstr>Vollkorn Black</vt:lpstr>
      <vt:lpstr>Office Theme</vt:lpstr>
      <vt:lpstr>JESU A LAWM HOIH I NEIH DAN</vt:lpstr>
      <vt:lpstr>JESU A LAWM HOIH I NEIH DAN</vt:lpstr>
      <vt:lpstr>JESU A LAWM HOIH I NEIH DAN</vt:lpstr>
      <vt:lpstr>JESU A LAWM HOIH I NEIH DAN</vt:lpstr>
      <vt:lpstr>JESU A LAWM HOIH I NEIH DAN</vt:lpstr>
      <vt:lpstr>JESU A LAWM HOIH I NEIH DAN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 A HOIHPEN TOUPA</dc:title>
  <dc:creator>Summinlun Vualnam</dc:creator>
  <cp:lastModifiedBy>Microsoft account</cp:lastModifiedBy>
  <cp:revision>4</cp:revision>
  <dcterms:created xsi:type="dcterms:W3CDTF">2022-07-09T07:01:01Z</dcterms:created>
  <dcterms:modified xsi:type="dcterms:W3CDTF">2024-04-04T09:37:29Z</dcterms:modified>
</cp:coreProperties>
</file>