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 snapToGrid="0" snapToObjects="1">
      <p:cViewPr varScale="1">
        <p:scale>
          <a:sx n="110" d="100"/>
          <a:sy n="110" d="100"/>
        </p:scale>
        <p:origin x="5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20-0A9C-2144-B45F-F73006B612E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EEE-81AF-EB40-850D-55A06F2B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742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20-0A9C-2144-B45F-F73006B612E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EEE-81AF-EB40-850D-55A06F2B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00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20-0A9C-2144-B45F-F73006B612E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EEE-81AF-EB40-850D-55A06F2B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38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20-0A9C-2144-B45F-F73006B612E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EEE-81AF-EB40-850D-55A06F2B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3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20-0A9C-2144-B45F-F73006B612E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EEE-81AF-EB40-850D-55A06F2B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8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20-0A9C-2144-B45F-F73006B612E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EEE-81AF-EB40-850D-55A06F2B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25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20-0A9C-2144-B45F-F73006B612E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EEE-81AF-EB40-850D-55A06F2B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500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20-0A9C-2144-B45F-F73006B612E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EEE-81AF-EB40-850D-55A06F2B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8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20-0A9C-2144-B45F-F73006B612E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EEE-81AF-EB40-850D-55A06F2B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96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20-0A9C-2144-B45F-F73006B612E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EEE-81AF-EB40-850D-55A06F2B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796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20-0A9C-2144-B45F-F73006B612E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EEE-81AF-EB40-850D-55A06F2B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06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11120-0A9C-2144-B45F-F73006B612E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EEEE-81AF-EB40-850D-55A06F2B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2084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514E6E-D90C-704E-9F67-4A67B2A02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215" y="703804"/>
            <a:ext cx="11565228" cy="706437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KEI DING A HONG SI HI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5A159A1-9119-1E47-BBDF-0E3DAC8E7C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557" y="1410241"/>
            <a:ext cx="11552349" cy="399245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NGAIHLA 17)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6377" y="2380891"/>
            <a:ext cx="10731261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min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tungungpen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Simlei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ah;</a:t>
            </a:r>
          </a:p>
          <a:p>
            <a:r>
              <a:rPr lang="en-IN" sz="5400" dirty="0">
                <a:latin typeface="Vollkorn" pitchFamily="2" charset="0"/>
                <a:ea typeface="Vollkorn" pitchFamily="2" charset="0"/>
              </a:rPr>
              <a:t>Angel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mihing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biak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Nuai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zinmang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lauh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6601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514E6E-D90C-704E-9F67-4A67B2A02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215" y="703804"/>
            <a:ext cx="11565228" cy="706437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KEI DING A HONG SI HI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6215" y="2035834"/>
            <a:ext cx="11464628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Deihlouhna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dang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nawnkei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Midang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nawnlou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ctr"/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sihna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hun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ctr"/>
            <a:r>
              <a:rPr lang="en-IN" sz="5400" b="1" i="1" dirty="0">
                <a:latin typeface="Vollkorn" pitchFamily="2" charset="0"/>
                <a:ea typeface="Vollkorn" pitchFamily="2" charset="0"/>
              </a:rPr>
              <a:t> Kei ding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3050455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514E6E-D90C-704E-9F67-4A67B2A02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215" y="703804"/>
            <a:ext cx="11565228" cy="706437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KEI DING A HONG SI HI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6377" y="2087593"/>
            <a:ext cx="10731261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hat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tawpna'n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min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louleh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Nuamsa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hi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mah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ding;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laitah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dong' A min gen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le’ng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dirty="0">
                <a:latin typeface="Vollkorn" pitchFamily="2" charset="0"/>
                <a:ea typeface="Vollkorn" pitchFamily="2" charset="0"/>
              </a:rPr>
              <a:t>'En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ve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un,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.'</a:t>
            </a:r>
          </a:p>
        </p:txBody>
      </p:sp>
    </p:spTree>
    <p:extLst>
      <p:ext uri="{BB962C8B-B14F-4D97-AF65-F5344CB8AC3E}">
        <p14:creationId xmlns:p14="http://schemas.microsoft.com/office/powerpoint/2010/main" val="1552630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514E6E-D90C-704E-9F67-4A67B2A02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215" y="703804"/>
            <a:ext cx="11565228" cy="706437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KEI DING A HONG SI HI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6215" y="2035834"/>
            <a:ext cx="11464628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Deihlouhna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dang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nawnkei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Midang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nawnlou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ctr"/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sihna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hun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ctr"/>
            <a:r>
              <a:rPr lang="en-IN" sz="5400" b="1" i="1" dirty="0">
                <a:latin typeface="Vollkorn" pitchFamily="2" charset="0"/>
                <a:ea typeface="Vollkorn" pitchFamily="2" charset="0"/>
              </a:rPr>
              <a:t> Kei ding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913478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514E6E-D90C-704E-9F67-4A67B2A02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215" y="703804"/>
            <a:ext cx="11565228" cy="706437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KEI DING A HONG SI HI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6215" y="2035834"/>
            <a:ext cx="11464628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Deihlouhna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dang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nawnkei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Midang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nawnlou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ctr"/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sihna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hun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ctr"/>
            <a:r>
              <a:rPr lang="en-IN" sz="5400" b="1" i="1" dirty="0">
                <a:latin typeface="Vollkorn" pitchFamily="2" charset="0"/>
                <a:ea typeface="Vollkorn" pitchFamily="2" charset="0"/>
              </a:rPr>
              <a:t> Kei ding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2323086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514E6E-D90C-704E-9F67-4A67B2A02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215" y="703804"/>
            <a:ext cx="11565228" cy="706437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KEI DING A HONG SI HI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6377" y="2087593"/>
            <a:ext cx="10731261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' min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giloute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ding hi,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Gilou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adia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piak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Gitlouh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mohpuak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lamangta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Gawtmun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van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tangsak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711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514E6E-D90C-704E-9F67-4A67B2A02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215" y="703804"/>
            <a:ext cx="11565228" cy="706437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KEI DING A HONG SI HI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6215" y="2035834"/>
            <a:ext cx="11464628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Deihlouhna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dang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nawnkei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Midang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nawnlou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ctr"/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sihna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hun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ctr"/>
            <a:r>
              <a:rPr lang="en-IN" sz="5400" b="1" i="1" dirty="0">
                <a:latin typeface="Vollkorn" pitchFamily="2" charset="0"/>
                <a:ea typeface="Vollkorn" pitchFamily="2" charset="0"/>
              </a:rPr>
              <a:t> Kei ding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3620707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514E6E-D90C-704E-9F67-4A67B2A02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215" y="703804"/>
            <a:ext cx="11565228" cy="706437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KEI DING A HONG SI HI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6377" y="2087593"/>
            <a:ext cx="10731261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koltangte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kolbut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suut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Setan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khen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sidup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Hatna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neiloute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hatna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Misite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hinna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666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514E6E-D90C-704E-9F67-4A67B2A02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215" y="703804"/>
            <a:ext cx="11565228" cy="706437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KEI DING A HONG SI HI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6215" y="2035834"/>
            <a:ext cx="11464628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Deihlouhna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dang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nawnkei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Midang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nawnlou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ctr"/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sihna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hun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ctr"/>
            <a:r>
              <a:rPr lang="en-IN" sz="5400" b="1" i="1" dirty="0">
                <a:latin typeface="Vollkorn" pitchFamily="2" charset="0"/>
                <a:ea typeface="Vollkorn" pitchFamily="2" charset="0"/>
              </a:rPr>
              <a:t> Kei ding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1603968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514E6E-D90C-704E-9F67-4A67B2A02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215" y="703804"/>
            <a:ext cx="11565228" cy="706437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KEI DING A HONG SI HI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6377" y="2087593"/>
            <a:ext cx="10731261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IN" sz="5400" dirty="0">
                <a:latin typeface="Vollkorn" pitchFamily="2" charset="0"/>
                <a:ea typeface="Vollkorn" pitchFamily="2" charset="0"/>
              </a:rPr>
              <a:t>Aw,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khovel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mu in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theileh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hehpihna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hauhna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5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khut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pom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pen,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Mi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khempeuh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sang ding.</a:t>
            </a:r>
          </a:p>
        </p:txBody>
      </p:sp>
    </p:spTree>
    <p:extLst>
      <p:ext uri="{BB962C8B-B14F-4D97-AF65-F5344CB8AC3E}">
        <p14:creationId xmlns:p14="http://schemas.microsoft.com/office/powerpoint/2010/main" val="1112569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514E6E-D90C-704E-9F67-4A67B2A02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215" y="703804"/>
            <a:ext cx="11565228" cy="706437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KEI DING A HONG SI HI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6215" y="2035834"/>
            <a:ext cx="11464628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Deihlouhna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dang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nawnkei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Midang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nawnlou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ctr"/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sihna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hun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ctr"/>
            <a:r>
              <a:rPr lang="en-IN" sz="5400" b="1" i="1" dirty="0">
                <a:latin typeface="Vollkorn" pitchFamily="2" charset="0"/>
                <a:ea typeface="Vollkorn" pitchFamily="2" charset="0"/>
              </a:rPr>
              <a:t> Kei ding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2793524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514E6E-D90C-704E-9F67-4A67B2A02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215" y="703804"/>
            <a:ext cx="11565228" cy="706437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KEI DING A HONG SI HI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6377" y="2087593"/>
            <a:ext cx="10731261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IN" sz="5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dikna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ensak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hotdamna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phuang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5400" dirty="0">
                <a:latin typeface="Vollkorn" pitchFamily="2" charset="0"/>
                <a:ea typeface="Vollkorn" pitchFamily="2" charset="0"/>
              </a:rPr>
              <a:t>Lei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damsung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nasep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hiai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en un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chih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8850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397</Words>
  <Application>Microsoft Office PowerPoint</Application>
  <PresentationFormat>Widescreen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KEI DING A HONG SI HI</vt:lpstr>
      <vt:lpstr>KEI DING A HONG SI HI</vt:lpstr>
      <vt:lpstr>KEI DING A HONG SI HI</vt:lpstr>
      <vt:lpstr>KEI DING A HONG SI HI</vt:lpstr>
      <vt:lpstr>KEI DING A HONG SI HI</vt:lpstr>
      <vt:lpstr>KEI DING A HONG SI HI</vt:lpstr>
      <vt:lpstr>KEI DING A HONG SI HI</vt:lpstr>
      <vt:lpstr>KEI DING A HONG SI HI</vt:lpstr>
      <vt:lpstr>KEI DING A HONG SI HI</vt:lpstr>
      <vt:lpstr>KEI DING A HONG SI HI</vt:lpstr>
      <vt:lpstr>KEI DING A HONG SI HI</vt:lpstr>
      <vt:lpstr>KEI DING A HONG SI HI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SUANGPI TOUPA I BUKNA</dc:title>
  <dc:creator>Summinlun Vualnam</dc:creator>
  <cp:lastModifiedBy>Microsoft account</cp:lastModifiedBy>
  <cp:revision>5</cp:revision>
  <dcterms:created xsi:type="dcterms:W3CDTF">2022-09-16T11:09:56Z</dcterms:created>
  <dcterms:modified xsi:type="dcterms:W3CDTF">2024-04-18T10:06:02Z</dcterms:modified>
</cp:coreProperties>
</file>