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0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1120-0A9C-2144-B45F-F73006B612E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8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159A1-9119-1E47-BBDF-0E3DAC8E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557" y="1410241"/>
            <a:ext cx="11552349" cy="39924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380891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min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tungungpen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Angel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mihing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zinmang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lauh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601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05045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087593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hat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tawpna'n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min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louleh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laitah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dong' A min gen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'En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.'</a:t>
            </a:r>
          </a:p>
        </p:txBody>
      </p:sp>
    </p:spTree>
    <p:extLst>
      <p:ext uri="{BB962C8B-B14F-4D97-AF65-F5344CB8AC3E}">
        <p14:creationId xmlns:p14="http://schemas.microsoft.com/office/powerpoint/2010/main" val="155263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91347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32308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087593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min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giloute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Gitlouh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mohpuak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lamangta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Gawtmun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van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tangsak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1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62070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087593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koltangte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kolbut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suut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Setan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sidup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neiloute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Misite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6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60396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087593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mu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hauhna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pen,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Mi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sang ding.</a:t>
            </a:r>
          </a:p>
        </p:txBody>
      </p:sp>
    </p:spTree>
    <p:extLst>
      <p:ext uri="{BB962C8B-B14F-4D97-AF65-F5344CB8AC3E}">
        <p14:creationId xmlns:p14="http://schemas.microsoft.com/office/powerpoint/2010/main" val="111256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215" y="2035834"/>
            <a:ext cx="1146462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Deihlouhna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 Kei ding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79352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KEI DING A HONG SI 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77" y="2087593"/>
            <a:ext cx="1073126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dikna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ensak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Lei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nasep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en un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85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397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  <vt:lpstr>KEI DING A HONG SI HI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SUANGPI TOUPA I BUKNA</dc:title>
  <dc:creator>Summinlun Vualnam</dc:creator>
  <cp:lastModifiedBy>Microsoft account</cp:lastModifiedBy>
  <cp:revision>5</cp:revision>
  <dcterms:created xsi:type="dcterms:W3CDTF">2022-09-16T11:09:56Z</dcterms:created>
  <dcterms:modified xsi:type="dcterms:W3CDTF">2024-04-18T10:06:02Z</dcterms:modified>
</cp:coreProperties>
</file>