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899469"/>
            <a:ext cx="11418276" cy="5540514"/>
          </a:xfrm>
        </p:spPr>
        <p:txBody>
          <a:bodyPr>
            <a:normAutofit lnSpcReduction="10000"/>
          </a:bodyPr>
          <a:lstStyle/>
          <a:p>
            <a:pPr algn="just"/>
            <a:endParaRPr lang="en-IN" sz="4000" dirty="0">
              <a:latin typeface="Times" pitchFamily="2" charset="0"/>
            </a:endParaRPr>
          </a:p>
          <a:p>
            <a:pPr algn="just"/>
            <a:r>
              <a:rPr lang="en-IN" sz="4000" dirty="0">
                <a:latin typeface="Times" pitchFamily="2" charset="0"/>
              </a:rPr>
              <a:t>		</a:t>
            </a:r>
          </a:p>
          <a:p>
            <a:pPr marL="2189163" algn="just"/>
            <a:r>
              <a:rPr lang="en-IN" sz="4500" b="1" dirty="0">
                <a:latin typeface="DM Sans 14pt Black" pitchFamily="2" charset="0"/>
              </a:rPr>
              <a:t>Immanuel </a:t>
            </a:r>
            <a:r>
              <a:rPr lang="en-IN" sz="4500" b="1" dirty="0" err="1">
                <a:latin typeface="DM Sans 14pt Black" pitchFamily="2" charset="0"/>
              </a:rPr>
              <a:t>nak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liam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apan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Sisan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lui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hong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luangkhia</a:t>
            </a:r>
            <a:r>
              <a:rPr lang="en-IN" sz="4500" b="1" dirty="0">
                <a:latin typeface="DM Sans 14pt Black" pitchFamily="2" charset="0"/>
              </a:rPr>
              <a:t>;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Tua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sisan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lui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migilou</a:t>
            </a:r>
            <a:r>
              <a:rPr lang="en-IN" sz="4500" b="1" dirty="0">
                <a:latin typeface="DM Sans 14pt Black" pitchFamily="2" charset="0"/>
              </a:rPr>
              <a:t> ding',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Gitlouh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silsiangna</a:t>
            </a:r>
            <a:r>
              <a:rPr lang="en-IN" sz="4500" b="1" dirty="0">
                <a:latin typeface="DM Sans 14pt Black" pitchFamily="2" charset="0"/>
              </a:rPr>
              <a:t> hi. (3)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Tua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sisan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lui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migilou</a:t>
            </a:r>
            <a:r>
              <a:rPr lang="en-IN" sz="4500" b="1" dirty="0">
                <a:latin typeface="DM Sans 14pt Black" pitchFamily="2" charset="0"/>
              </a:rPr>
              <a:t> ding',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Gitlouh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silsiangna</a:t>
            </a:r>
            <a:r>
              <a:rPr lang="en-IN" sz="4500" b="1" dirty="0">
                <a:latin typeface="DM Sans 14pt Black" pitchFamily="2" charset="0"/>
              </a:rPr>
              <a:t> hi.</a:t>
            </a:r>
            <a:endParaRPr lang="en-US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IMMANUEL NAK LIAM APAN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943014"/>
            <a:ext cx="11418276" cy="5540514"/>
          </a:xfrm>
        </p:spPr>
        <p:txBody>
          <a:bodyPr>
            <a:normAutofit lnSpcReduction="10000"/>
          </a:bodyPr>
          <a:lstStyle/>
          <a:p>
            <a:pPr algn="just"/>
            <a:endParaRPr lang="en-IN" sz="4000" dirty="0">
              <a:latin typeface="Times" pitchFamily="2" charset="0"/>
            </a:endParaRPr>
          </a:p>
          <a:p>
            <a:pPr algn="just"/>
            <a:r>
              <a:rPr lang="en-IN" sz="4000" dirty="0">
                <a:latin typeface="Times" pitchFamily="2" charset="0"/>
              </a:rPr>
              <a:t>		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Gilou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</a:t>
            </a:r>
            <a:r>
              <a:rPr lang="en-IN" sz="4500" b="1" dirty="0">
                <a:latin typeface="DM Sans 14pt Black" pitchFamily="2" charset="0"/>
              </a:rPr>
              <a:t> ding a </a:t>
            </a:r>
            <a:r>
              <a:rPr lang="en-IN" sz="4500" b="1" dirty="0" err="1">
                <a:latin typeface="DM Sans 14pt Black" pitchFamily="2" charset="0"/>
              </a:rPr>
              <a:t>kilh</a:t>
            </a:r>
            <a:r>
              <a:rPr lang="en-IN" sz="4500" b="1" dirty="0">
                <a:latin typeface="DM Sans 14pt Black" pitchFamily="2" charset="0"/>
              </a:rPr>
              <a:t> un </a:t>
            </a:r>
            <a:r>
              <a:rPr lang="en-IN" sz="4500" b="1" dirty="0" err="1">
                <a:latin typeface="DM Sans 14pt Black" pitchFamily="2" charset="0"/>
              </a:rPr>
              <a:t>zong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Tua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lui</a:t>
            </a:r>
            <a:r>
              <a:rPr lang="en-IN" sz="4500" b="1" dirty="0">
                <a:latin typeface="DM Sans 14pt Black" pitchFamily="2" charset="0"/>
              </a:rPr>
              <a:t> mu man in </a:t>
            </a:r>
            <a:r>
              <a:rPr lang="en-IN" sz="4500" b="1" dirty="0" err="1">
                <a:latin typeface="DM Sans 14pt Black" pitchFamily="2" charset="0"/>
              </a:rPr>
              <a:t>nuam</a:t>
            </a:r>
            <a:r>
              <a:rPr lang="en-IN" sz="4500" b="1" dirty="0">
                <a:latin typeface="DM Sans 14pt Black" pitchFamily="2" charset="0"/>
              </a:rPr>
              <a:t>;</a:t>
            </a:r>
          </a:p>
          <a:p>
            <a:pPr marL="2189163" algn="just"/>
            <a:r>
              <a:rPr lang="en-IN" sz="4500" b="1" dirty="0">
                <a:latin typeface="DM Sans 14pt Black" pitchFamily="2" charset="0"/>
              </a:rPr>
              <a:t>Amah bang in </a:t>
            </a:r>
            <a:r>
              <a:rPr lang="en-IN" sz="4500" b="1" dirty="0" err="1">
                <a:latin typeface="DM Sans 14pt Black" pitchFamily="2" charset="0"/>
              </a:rPr>
              <a:t>gilou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le’ng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zong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Tua</a:t>
            </a:r>
            <a:r>
              <a:rPr lang="en-IN" sz="4500" b="1" dirty="0">
                <a:latin typeface="DM Sans 14pt Black" pitchFamily="2" charset="0"/>
              </a:rPr>
              <a:t> ah </a:t>
            </a:r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siang</a:t>
            </a:r>
            <a:r>
              <a:rPr lang="en-IN" sz="4500" b="1" dirty="0">
                <a:latin typeface="DM Sans 14pt Black" pitchFamily="2" charset="0"/>
              </a:rPr>
              <a:t> ding hi. (3)</a:t>
            </a:r>
          </a:p>
          <a:p>
            <a:pPr marL="2189163" algn="just"/>
            <a:r>
              <a:rPr lang="en-IN" sz="4500" b="1" dirty="0">
                <a:latin typeface="DM Sans 14pt Black" pitchFamily="2" charset="0"/>
              </a:rPr>
              <a:t>Amah bang in </a:t>
            </a:r>
            <a:r>
              <a:rPr lang="en-IN" sz="4500" b="1" dirty="0" err="1">
                <a:latin typeface="DM Sans 14pt Black" pitchFamily="2" charset="0"/>
              </a:rPr>
              <a:t>gilou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le’ng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zong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Tua</a:t>
            </a:r>
            <a:r>
              <a:rPr lang="en-IN" sz="4500" b="1" dirty="0">
                <a:latin typeface="DM Sans 14pt Black" pitchFamily="2" charset="0"/>
              </a:rPr>
              <a:t> ah </a:t>
            </a:r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siang</a:t>
            </a:r>
            <a:r>
              <a:rPr lang="en-IN" sz="4500" b="1" dirty="0">
                <a:latin typeface="DM Sans 14pt Black" pitchFamily="2" charset="0"/>
              </a:rPr>
              <a:t> ding hi.</a:t>
            </a:r>
            <a:endParaRPr lang="en-US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IMMANUEL NAK LIAM APAN</a:t>
            </a:r>
          </a:p>
        </p:txBody>
      </p:sp>
    </p:spTree>
    <p:extLst>
      <p:ext uri="{BB962C8B-B14F-4D97-AF65-F5344CB8AC3E}">
        <p14:creationId xmlns:p14="http://schemas.microsoft.com/office/powerpoint/2010/main" val="318455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847215"/>
            <a:ext cx="11418276" cy="5540514"/>
          </a:xfrm>
        </p:spPr>
        <p:txBody>
          <a:bodyPr>
            <a:normAutofit fontScale="92500"/>
          </a:bodyPr>
          <a:lstStyle/>
          <a:p>
            <a:pPr algn="just"/>
            <a:endParaRPr lang="en-IN" sz="4000" dirty="0">
              <a:latin typeface="Times" pitchFamily="2" charset="0"/>
            </a:endParaRPr>
          </a:p>
          <a:p>
            <a:pPr algn="just"/>
            <a:r>
              <a:rPr lang="en-IN" sz="4000" dirty="0">
                <a:latin typeface="Times" pitchFamily="2" charset="0"/>
              </a:rPr>
              <a:t>		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it </a:t>
            </a:r>
            <a:r>
              <a:rPr lang="en-IN" sz="4500" b="1" dirty="0" err="1">
                <a:latin typeface="DM Sans 14pt Black" pitchFamily="2" charset="0"/>
              </a:rPr>
              <a:t>belam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nou</a:t>
            </a:r>
            <a:r>
              <a:rPr lang="en-IN" sz="4500" b="1" dirty="0">
                <a:latin typeface="DM Sans 14pt Black" pitchFamily="2" charset="0"/>
              </a:rPr>
              <a:t>, Na </a:t>
            </a:r>
            <a:r>
              <a:rPr lang="en-IN" sz="4500" b="1" dirty="0" err="1">
                <a:latin typeface="DM Sans 14pt Black" pitchFamily="2" charset="0"/>
              </a:rPr>
              <a:t>si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pha'n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Thahat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mansuah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ngeilou</a:t>
            </a:r>
            <a:r>
              <a:rPr lang="en-IN" sz="4500" b="1" dirty="0">
                <a:latin typeface="DM Sans 14pt Black" pitchFamily="2" charset="0"/>
              </a:rPr>
              <a:t>;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Tatsa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saptuam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khial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nawnlou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dia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Hotkhiak</a:t>
            </a:r>
            <a:r>
              <a:rPr lang="en-IN" sz="4500" b="1" dirty="0">
                <a:latin typeface="DM Sans 14pt Black" pitchFamily="2" charset="0"/>
              </a:rPr>
              <a:t> a </a:t>
            </a:r>
            <a:r>
              <a:rPr lang="en-IN" sz="4500" b="1" dirty="0" err="1">
                <a:latin typeface="DM Sans 14pt Black" pitchFamily="2" charset="0"/>
              </a:rPr>
              <a:t>hih</a:t>
            </a:r>
            <a:r>
              <a:rPr lang="en-IN" sz="4500" b="1" dirty="0">
                <a:latin typeface="DM Sans 14pt Black" pitchFamily="2" charset="0"/>
              </a:rPr>
              <a:t> dong in. (3)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Tatsa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saptuam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khial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nawnlou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dia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Hotkhiak</a:t>
            </a:r>
            <a:r>
              <a:rPr lang="en-IN" sz="4500" b="1" dirty="0">
                <a:latin typeface="DM Sans 14pt Black" pitchFamily="2" charset="0"/>
              </a:rPr>
              <a:t> a </a:t>
            </a:r>
            <a:r>
              <a:rPr lang="en-IN" sz="4500" b="1" dirty="0" err="1">
                <a:latin typeface="DM Sans 14pt Black" pitchFamily="2" charset="0"/>
              </a:rPr>
              <a:t>hih</a:t>
            </a:r>
            <a:r>
              <a:rPr lang="en-IN" sz="4500" b="1" dirty="0">
                <a:latin typeface="DM Sans 14pt Black" pitchFamily="2" charset="0"/>
              </a:rPr>
              <a:t> dong in.</a:t>
            </a:r>
            <a:endParaRPr lang="en-US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IMMANUEL NAK LIAM APAN</a:t>
            </a:r>
          </a:p>
        </p:txBody>
      </p:sp>
    </p:spTree>
    <p:extLst>
      <p:ext uri="{BB962C8B-B14F-4D97-AF65-F5344CB8AC3E}">
        <p14:creationId xmlns:p14="http://schemas.microsoft.com/office/powerpoint/2010/main" val="242491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27" y="899469"/>
            <a:ext cx="11418276" cy="5540514"/>
          </a:xfrm>
        </p:spPr>
        <p:txBody>
          <a:bodyPr>
            <a:normAutofit lnSpcReduction="10000"/>
          </a:bodyPr>
          <a:lstStyle/>
          <a:p>
            <a:pPr algn="just"/>
            <a:endParaRPr lang="en-IN" sz="4000" dirty="0">
              <a:latin typeface="Times" pitchFamily="2" charset="0"/>
            </a:endParaRPr>
          </a:p>
          <a:p>
            <a:pPr algn="just"/>
            <a:r>
              <a:rPr lang="en-IN" sz="4000" dirty="0">
                <a:latin typeface="Times" pitchFamily="2" charset="0"/>
              </a:rPr>
              <a:t>		</a:t>
            </a:r>
          </a:p>
          <a:p>
            <a:pPr marL="2189163" algn="just"/>
            <a:r>
              <a:rPr lang="en-IN" sz="4500" b="1" dirty="0">
                <a:latin typeface="DM Sans 14pt Black" pitchFamily="2" charset="0"/>
              </a:rPr>
              <a:t>Na </a:t>
            </a:r>
            <a:r>
              <a:rPr lang="en-IN" sz="4500" b="1" dirty="0" err="1">
                <a:latin typeface="DM Sans 14pt Black" pitchFamily="2" charset="0"/>
              </a:rPr>
              <a:t>liamma</a:t>
            </a:r>
            <a:r>
              <a:rPr lang="en-IN" sz="4500" b="1" dirty="0">
                <a:latin typeface="DM Sans 14pt Black" pitchFamily="2" charset="0"/>
              </a:rPr>
              <a:t> pan </a:t>
            </a:r>
            <a:r>
              <a:rPr lang="en-IN" sz="4500" b="1" dirty="0" err="1">
                <a:latin typeface="DM Sans 14pt Black" pitchFamily="2" charset="0"/>
              </a:rPr>
              <a:t>sisan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lui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luang</a:t>
            </a:r>
            <a:r>
              <a:rPr lang="en-IN" sz="4500" b="1" dirty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Muanna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toh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muh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nung</a:t>
            </a:r>
            <a:r>
              <a:rPr lang="en-IN" sz="4500" b="1" dirty="0">
                <a:latin typeface="DM Sans 14pt Black" pitchFamily="2" charset="0"/>
              </a:rPr>
              <a:t>;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Tatna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itna</a:t>
            </a:r>
            <a:r>
              <a:rPr lang="en-IN" sz="4500" b="1" dirty="0">
                <a:latin typeface="DM Sans 14pt Black" pitchFamily="2" charset="0"/>
              </a:rPr>
              <a:t> hi </a:t>
            </a:r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thupi</a:t>
            </a:r>
            <a:endParaRPr lang="en-IN" sz="4500" b="1" dirty="0">
              <a:latin typeface="DM Sans 14pt Black" pitchFamily="2" charset="0"/>
            </a:endParaRP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mateng</a:t>
            </a:r>
            <a:r>
              <a:rPr lang="en-IN" sz="4500" b="1" dirty="0">
                <a:latin typeface="DM Sans 14pt Black" pitchFamily="2" charset="0"/>
              </a:rPr>
              <a:t> gen </a:t>
            </a:r>
            <a:r>
              <a:rPr lang="en-IN" sz="4500" b="1" dirty="0" err="1">
                <a:latin typeface="DM Sans 14pt Black" pitchFamily="2" charset="0"/>
              </a:rPr>
              <a:t>ni’ng</a:t>
            </a:r>
            <a:r>
              <a:rPr lang="en-IN" sz="4500" b="1" dirty="0">
                <a:latin typeface="DM Sans 14pt Black" pitchFamily="2" charset="0"/>
              </a:rPr>
              <a:t>. (3)</a:t>
            </a: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Tatna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itna</a:t>
            </a:r>
            <a:r>
              <a:rPr lang="en-IN" sz="4500" b="1" dirty="0">
                <a:latin typeface="DM Sans 14pt Black" pitchFamily="2" charset="0"/>
              </a:rPr>
              <a:t> hi </a:t>
            </a:r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thupi</a:t>
            </a:r>
            <a:endParaRPr lang="en-IN" sz="4500" b="1" dirty="0">
              <a:latin typeface="DM Sans 14pt Black" pitchFamily="2" charset="0"/>
            </a:endParaRPr>
          </a:p>
          <a:p>
            <a:pPr marL="2189163" algn="just"/>
            <a:r>
              <a:rPr lang="en-IN" sz="4500" b="1" dirty="0" err="1">
                <a:latin typeface="DM Sans 14pt Black" pitchFamily="2" charset="0"/>
              </a:rPr>
              <a:t>Ka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sih</a:t>
            </a:r>
            <a:r>
              <a:rPr lang="en-IN" sz="4500" b="1" dirty="0">
                <a:latin typeface="DM Sans 14pt Black" pitchFamily="2" charset="0"/>
              </a:rPr>
              <a:t> </a:t>
            </a:r>
            <a:r>
              <a:rPr lang="en-IN" sz="4500" b="1" dirty="0" err="1">
                <a:latin typeface="DM Sans 14pt Black" pitchFamily="2" charset="0"/>
              </a:rPr>
              <a:t>mateng</a:t>
            </a:r>
            <a:r>
              <a:rPr lang="en-IN" sz="4500" b="1" dirty="0">
                <a:latin typeface="DM Sans 14pt Black" pitchFamily="2" charset="0"/>
              </a:rPr>
              <a:t> gen </a:t>
            </a:r>
            <a:r>
              <a:rPr lang="en-IN" sz="4500" b="1" dirty="0" err="1">
                <a:latin typeface="DM Sans 14pt Black" pitchFamily="2" charset="0"/>
              </a:rPr>
              <a:t>ni’ng</a:t>
            </a:r>
            <a:r>
              <a:rPr lang="en-IN" sz="4500" b="1" dirty="0">
                <a:latin typeface="DM Sans 14pt Black" pitchFamily="2" charset="0"/>
              </a:rPr>
              <a:t>.</a:t>
            </a:r>
            <a:endParaRPr lang="en-US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IMMANUEL NAK LIAM APAN</a:t>
            </a:r>
          </a:p>
        </p:txBody>
      </p:sp>
    </p:spTree>
    <p:extLst>
      <p:ext uri="{BB962C8B-B14F-4D97-AF65-F5344CB8AC3E}">
        <p14:creationId xmlns:p14="http://schemas.microsoft.com/office/powerpoint/2010/main" val="28247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48865" y="934305"/>
            <a:ext cx="11418276" cy="5540514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n-IN" sz="4000" dirty="0">
              <a:latin typeface="Times" pitchFamily="2" charset="0"/>
            </a:endParaRPr>
          </a:p>
          <a:p>
            <a:pPr algn="just"/>
            <a:r>
              <a:rPr lang="en-IN" sz="4000" dirty="0">
                <a:latin typeface="Times" pitchFamily="2" charset="0"/>
              </a:rPr>
              <a:t>	</a:t>
            </a:r>
            <a:r>
              <a:rPr lang="en-IN" sz="4000" dirty="0" smtClean="0">
                <a:latin typeface="Times" pitchFamily="2" charset="0"/>
              </a:rPr>
              <a:t>	</a:t>
            </a:r>
          </a:p>
          <a:p>
            <a:pPr marL="2189163" algn="just"/>
            <a:r>
              <a:rPr lang="en-IN" sz="4500" b="1" dirty="0" smtClean="0">
                <a:latin typeface="DM Sans 14pt Black" pitchFamily="2" charset="0"/>
              </a:rPr>
              <a:t>Kei dang-</a:t>
            </a:r>
            <a:r>
              <a:rPr lang="en-IN" sz="4500" b="1" dirty="0" err="1" smtClean="0">
                <a:latin typeface="DM Sans 14pt Black" pitchFamily="2" charset="0"/>
              </a:rPr>
              <a:t>awkpi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hankhuk</a:t>
            </a:r>
            <a:r>
              <a:rPr lang="en-IN" sz="4500" b="1" dirty="0" smtClean="0">
                <a:latin typeface="DM Sans 14pt Black" pitchFamily="2" charset="0"/>
              </a:rPr>
              <a:t> sung a</a:t>
            </a:r>
          </a:p>
          <a:p>
            <a:pPr marL="2189163" algn="just"/>
            <a:r>
              <a:rPr lang="en-IN" sz="4500" b="1" dirty="0" smtClean="0">
                <a:latin typeface="DM Sans 14pt Black" pitchFamily="2" charset="0"/>
              </a:rPr>
              <a:t>Dai </a:t>
            </a:r>
            <a:r>
              <a:rPr lang="en-IN" sz="4500" b="1" dirty="0" err="1" smtClean="0">
                <a:latin typeface="DM Sans 14pt Black" pitchFamily="2" charset="0"/>
              </a:rPr>
              <a:t>dide</a:t>
            </a:r>
            <a:r>
              <a:rPr lang="en-IN" sz="4500" b="1" dirty="0" smtClean="0">
                <a:latin typeface="DM Sans 14pt Black" pitchFamily="2" charset="0"/>
              </a:rPr>
              <a:t>' </a:t>
            </a:r>
            <a:r>
              <a:rPr lang="en-IN" sz="4500" b="1" dirty="0" err="1" smtClean="0">
                <a:latin typeface="DM Sans 14pt Black" pitchFamily="2" charset="0"/>
              </a:rPr>
              <a:t>ka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zal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chiang</a:t>
            </a:r>
            <a:r>
              <a:rPr lang="en-IN" sz="4500" b="1" dirty="0" smtClean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 smtClean="0">
                <a:latin typeface="DM Sans 14pt Black" pitchFamily="2" charset="0"/>
              </a:rPr>
              <a:t>Tua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chiang</a:t>
            </a:r>
            <a:r>
              <a:rPr lang="en-IN" sz="4500" b="1" dirty="0" smtClean="0">
                <a:latin typeface="DM Sans 14pt Black" pitchFamily="2" charset="0"/>
              </a:rPr>
              <a:t>' la </a:t>
            </a:r>
            <a:r>
              <a:rPr lang="en-IN" sz="4500" b="1" dirty="0" err="1" smtClean="0">
                <a:latin typeface="DM Sans 14pt Black" pitchFamily="2" charset="0"/>
              </a:rPr>
              <a:t>ngaihzaw'n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hon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phat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ni’ng</a:t>
            </a:r>
            <a:r>
              <a:rPr lang="en-IN" sz="4500" b="1" dirty="0" smtClean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 smtClean="0">
                <a:latin typeface="DM Sans 14pt Black" pitchFamily="2" charset="0"/>
              </a:rPr>
              <a:t>Hondam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dia</a:t>
            </a:r>
            <a:r>
              <a:rPr lang="en-IN" sz="4500" b="1" dirty="0" smtClean="0">
                <a:latin typeface="DM Sans 14pt Black" pitchFamily="2" charset="0"/>
              </a:rPr>
              <a:t> Na </a:t>
            </a:r>
            <a:r>
              <a:rPr lang="en-IN" sz="4500" b="1" dirty="0" err="1" smtClean="0">
                <a:latin typeface="DM Sans 14pt Black" pitchFamily="2" charset="0"/>
              </a:rPr>
              <a:t>hatna</a:t>
            </a:r>
            <a:r>
              <a:rPr lang="en-IN" sz="4500" b="1" dirty="0" smtClean="0">
                <a:latin typeface="DM Sans 14pt Black" pitchFamily="2" charset="0"/>
              </a:rPr>
              <a:t>. (3)</a:t>
            </a:r>
          </a:p>
          <a:p>
            <a:pPr marL="2189163" algn="just"/>
            <a:r>
              <a:rPr lang="en-IN" sz="4500" b="1" dirty="0" err="1" smtClean="0">
                <a:latin typeface="DM Sans 14pt Black" pitchFamily="2" charset="0"/>
              </a:rPr>
              <a:t>Tua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chiang</a:t>
            </a:r>
            <a:r>
              <a:rPr lang="en-IN" sz="4500" b="1" dirty="0" smtClean="0">
                <a:latin typeface="DM Sans 14pt Black" pitchFamily="2" charset="0"/>
              </a:rPr>
              <a:t>' la </a:t>
            </a:r>
            <a:r>
              <a:rPr lang="en-IN" sz="4500" b="1" dirty="0" err="1" smtClean="0">
                <a:latin typeface="DM Sans 14pt Black" pitchFamily="2" charset="0"/>
              </a:rPr>
              <a:t>ngaihzaw'n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hon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phat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ni’ng</a:t>
            </a:r>
            <a:r>
              <a:rPr lang="en-IN" sz="4500" b="1" dirty="0" smtClean="0">
                <a:latin typeface="DM Sans 14pt Black" pitchFamily="2" charset="0"/>
              </a:rPr>
              <a:t>,</a:t>
            </a:r>
          </a:p>
          <a:p>
            <a:pPr marL="2189163" algn="just"/>
            <a:r>
              <a:rPr lang="en-IN" sz="4500" b="1" dirty="0" err="1" smtClean="0">
                <a:latin typeface="DM Sans 14pt Black" pitchFamily="2" charset="0"/>
              </a:rPr>
              <a:t>Hondam</a:t>
            </a:r>
            <a:r>
              <a:rPr lang="en-IN" sz="4500" b="1" dirty="0" smtClean="0">
                <a:latin typeface="DM Sans 14pt Black" pitchFamily="2" charset="0"/>
              </a:rPr>
              <a:t> </a:t>
            </a:r>
            <a:r>
              <a:rPr lang="en-IN" sz="4500" b="1" dirty="0" err="1" smtClean="0">
                <a:latin typeface="DM Sans 14pt Black" pitchFamily="2" charset="0"/>
              </a:rPr>
              <a:t>dia</a:t>
            </a:r>
            <a:r>
              <a:rPr lang="en-IN" sz="4500" b="1" dirty="0" smtClean="0">
                <a:latin typeface="DM Sans 14pt Black" pitchFamily="2" charset="0"/>
              </a:rPr>
              <a:t> Na </a:t>
            </a:r>
            <a:r>
              <a:rPr lang="en-IN" sz="4500" b="1" dirty="0" err="1" smtClean="0">
                <a:latin typeface="DM Sans 14pt Black" pitchFamily="2" charset="0"/>
              </a:rPr>
              <a:t>hatna</a:t>
            </a:r>
            <a:r>
              <a:rPr lang="en-IN" sz="4500" b="1" dirty="0" smtClean="0">
                <a:latin typeface="DM Sans 14pt Black" pitchFamily="2" charset="0"/>
              </a:rPr>
              <a:t>.</a:t>
            </a:r>
            <a:endParaRPr lang="en-US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IMMANUEL NAK LIAM APAN</a:t>
            </a:r>
          </a:p>
        </p:txBody>
      </p:sp>
    </p:spTree>
    <p:extLst>
      <p:ext uri="{BB962C8B-B14F-4D97-AF65-F5344CB8AC3E}">
        <p14:creationId xmlns:p14="http://schemas.microsoft.com/office/powerpoint/2010/main" val="416508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DM Sans 14pt Black</vt:lpstr>
      <vt:lpstr>Times</vt:lpstr>
      <vt:lpstr>Times New Roman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4</cp:revision>
  <dcterms:created xsi:type="dcterms:W3CDTF">2022-02-19T05:08:05Z</dcterms:created>
  <dcterms:modified xsi:type="dcterms:W3CDTF">2024-04-04T09:47:51Z</dcterms:modified>
</cp:coreProperties>
</file>