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260183" cy="3431177"/>
          </a:xfrm>
        </p:spPr>
        <p:txBody>
          <a:bodyPr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Pialgal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sunni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lailung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taangta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lungmuan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kalsuan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gentheihna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nopna'n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pal,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Pa’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thununna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mualsuah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260183" cy="3431177"/>
          </a:xfrm>
        </p:spPr>
        <p:txBody>
          <a:bodyPr anchor="ctr"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Pa’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thununna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thuaklai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Khasiat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mittui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tuum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nichin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Theisiam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ngeikei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pa'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848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260183" cy="3431177"/>
          </a:xfrm>
        </p:spPr>
        <p:txBody>
          <a:bodyPr anchor="ctr"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Pa’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thununna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thuaklai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Khasiat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mittui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tuum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nichin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Theisiam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ngeikei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pa'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548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260183" cy="3431177"/>
          </a:xfrm>
        </p:spPr>
        <p:txBody>
          <a:bodyPr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Thununna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lohlou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vangkholai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Khelh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nasem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loungal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2301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260183" cy="3431177"/>
          </a:xfrm>
        </p:spPr>
        <p:txBody>
          <a:bodyPr anchor="ctr"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Pa’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thununna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thuaklai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Khasiat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mittui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tuum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nichin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Theisiam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ngeikei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pa'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317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260183" cy="3431177"/>
          </a:xfrm>
        </p:spPr>
        <p:txBody>
          <a:bodyPr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nop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sapna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a,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Isak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maitam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kilat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Vualzawlna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tuikhuk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nopna'n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180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260183" cy="3431177"/>
          </a:xfrm>
        </p:spPr>
        <p:txBody>
          <a:bodyPr anchor="ctr"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Pa’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thununna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thuaklai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Khasiat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mittui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tuum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nichin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Theisiam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ngeikei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pa'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698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260183" cy="3431177"/>
          </a:xfrm>
        </p:spPr>
        <p:txBody>
          <a:bodyPr>
            <a:normAutofit lnSpcReduction="10000"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Mansoul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neilou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simmohna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pamlam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Salem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tanglai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87766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260183" cy="3431177"/>
          </a:xfrm>
        </p:spPr>
        <p:txBody>
          <a:bodyPr anchor="ctr"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Pa’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thununna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thuaklai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Khasiat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mittui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tuum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nichin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Theisiam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ngeikei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pa'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1056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620271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PA THUNUNNA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679" y="1724297"/>
            <a:ext cx="11338561" cy="3431177"/>
          </a:xfrm>
        </p:spPr>
        <p:txBody>
          <a:bodyPr>
            <a:normAutofit lnSpcReduction="10000"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ngilhsak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hingsak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Damlai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gamdai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zinsung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kalsuan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hen.</a:t>
            </a:r>
          </a:p>
        </p:txBody>
      </p:sp>
    </p:spTree>
    <p:extLst>
      <p:ext uri="{BB962C8B-B14F-4D97-AF65-F5344CB8AC3E}">
        <p14:creationId xmlns:p14="http://schemas.microsoft.com/office/powerpoint/2010/main" val="236632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307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5</cp:revision>
  <dcterms:created xsi:type="dcterms:W3CDTF">2022-02-19T05:08:05Z</dcterms:created>
  <dcterms:modified xsi:type="dcterms:W3CDTF">2024-04-19T09:40:20Z</dcterms:modified>
</cp:coreProperties>
</file>