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09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32845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PA LOUNGAL DOUGAL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1A04BD9-9938-F448-86FB-F9909DD0663A}"/>
              </a:ext>
            </a:extLst>
          </p:cNvPr>
          <p:cNvSpPr txBox="1"/>
          <p:nvPr/>
        </p:nvSpPr>
        <p:spPr>
          <a:xfrm>
            <a:off x="269629" y="1049276"/>
            <a:ext cx="1165273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158)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69629" y="1741714"/>
            <a:ext cx="11652739" cy="4754880"/>
          </a:xfrm>
        </p:spPr>
        <p:txBody>
          <a:bodyPr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thou ding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pa’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sianglam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machiang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lummei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bang a zing;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Anbang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singdang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omlou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pa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loungal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dougal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32845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PA LOUNGAL DOUGAL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69629" y="1741714"/>
            <a:ext cx="11652739" cy="3718560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Gilou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heisan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hoihna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Lunghei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1501435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32845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PA LOUNGAL DOUGAL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69629" y="1741714"/>
            <a:ext cx="11652739" cy="4754880"/>
          </a:xfrm>
        </p:spPr>
        <p:txBody>
          <a:bodyPr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pa' inn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hauhsakna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nunnopna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Albang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dahte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nem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vuaktang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laisung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gilkial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maw,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Bang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lelliang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bang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31180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32845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PA LOUNGAL DOUGAL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69629" y="1741714"/>
            <a:ext cx="11652739" cy="3718560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Gilou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heisan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hoihna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Lunghei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672607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32845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PA LOUNGAL DOUGAL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69629" y="1741714"/>
            <a:ext cx="11652739" cy="4754880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Aw,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nen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heilai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nunnuamna'ng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e,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nunnop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tengteng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pa'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innsung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ngaina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e, gel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chingta’ng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e,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Thupha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tawi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46662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32845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PA LOUNGAL DOUGAL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69629" y="1741714"/>
            <a:ext cx="11652739" cy="3718560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Gilou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heisan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hoihna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Lunghei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470115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32845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PA LOUNGAL DOUGAL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69629" y="1741714"/>
            <a:ext cx="11652739" cy="4754880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migilou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lungkhamsak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zahlaksakpa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Kei ding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phalleh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dougalte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nawnkei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lutlai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tom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994549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32845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KA PA LOUNGAL DOUGAL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69629" y="1741714"/>
            <a:ext cx="11652739" cy="3718560"/>
          </a:xfrm>
        </p:spPr>
        <p:txBody>
          <a:bodyPr anchor="ctr"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Gilou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heisan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hoihna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tul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Lunghei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siang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737661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276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13</cp:revision>
  <dcterms:created xsi:type="dcterms:W3CDTF">2022-02-19T05:08:05Z</dcterms:created>
  <dcterms:modified xsi:type="dcterms:W3CDTF">2024-04-19T09:26:19Z</dcterms:modified>
</cp:coreProperties>
</file>