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5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5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B653-1E93-874B-AAC4-61B98560E3D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0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SIANGTHOU! SIANGTHOU! SIANGTHOU!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622404-6F53-7F49-9F0A-76AA5D2E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978795"/>
            <a:ext cx="11951594" cy="476518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D9E193-8595-9B45-92FF-55CAF0F0D707}"/>
              </a:ext>
            </a:extLst>
          </p:cNvPr>
          <p:cNvSpPr txBox="1"/>
          <p:nvPr/>
        </p:nvSpPr>
        <p:spPr>
          <a:xfrm>
            <a:off x="128789" y="1725769"/>
            <a:ext cx="119515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hat,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Zingkhang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la uh</a:t>
            </a:r>
          </a:p>
          <a:p>
            <a:pPr marL="5381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Na kiang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 a;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Hehpihpa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hatpa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mi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nuamsate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aw.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2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SIANGTHOU! SIANGTHOU! SIANGTHOU!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622404-6F53-7F49-9F0A-76AA5D2E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978795"/>
            <a:ext cx="11951594" cy="476518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D9E193-8595-9B45-92FF-55CAF0F0D707}"/>
              </a:ext>
            </a:extLst>
          </p:cNvPr>
          <p:cNvSpPr txBox="1"/>
          <p:nvPr/>
        </p:nvSpPr>
        <p:spPr>
          <a:xfrm>
            <a:off x="128789" y="1725769"/>
            <a:ext cx="119515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hat,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Zingkhang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la uh</a:t>
            </a:r>
          </a:p>
          <a:p>
            <a:pPr marL="5381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Na kiang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 a;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Hehpihpa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hatpa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mi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nuamsate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aw.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4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SIANGTHOU! SIANGTHOU! SIANGTHOU!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622404-6F53-7F49-9F0A-76AA5D2E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978795"/>
            <a:ext cx="11951594" cy="476518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D9E193-8595-9B45-92FF-55CAF0F0D707}"/>
              </a:ext>
            </a:extLst>
          </p:cNvPr>
          <p:cNvSpPr txBox="1"/>
          <p:nvPr/>
        </p:nvSpPr>
        <p:spPr>
          <a:xfrm>
            <a:off x="128789" y="1725769"/>
            <a:ext cx="119515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Mial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Giloute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mit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Na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Thupina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mulou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381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Na hi,</a:t>
            </a:r>
          </a:p>
          <a:p>
            <a:pPr marL="5381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kua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omlou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Hatna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0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SIANGTHOU! SIANGTHOU! SIANGTHOU!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622404-6F53-7F49-9F0A-76AA5D2E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978795"/>
            <a:ext cx="11951594" cy="476518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D9E193-8595-9B45-92FF-55CAF0F0D707}"/>
              </a:ext>
            </a:extLst>
          </p:cNvPr>
          <p:cNvSpPr txBox="1"/>
          <p:nvPr/>
        </p:nvSpPr>
        <p:spPr>
          <a:xfrm>
            <a:off x="128789" y="1725769"/>
            <a:ext cx="119515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hat;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Na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bawlte'n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  <a:p>
            <a:pPr marL="5381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phat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chiat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 uh;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siangthou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!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Hehpihpa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Hatpa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5381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mi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nuamsate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aw.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6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207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SIANGTHOU! SIANGTHOU! SIANGTHOU!</vt:lpstr>
      <vt:lpstr>SIANGTHOU! SIANGTHOU! SIANGTHOU!</vt:lpstr>
      <vt:lpstr>SIANGTHOU! SIANGTHOU! SIANGTHOU!</vt:lpstr>
      <vt:lpstr>SIANGTHOU! SIANGTHOU! SIANGTHOU!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SIANGTHOU! SIANGTHOU! SIANGTHOU!</dc:title>
  <dc:creator>Summinlun Vualnam</dc:creator>
  <cp:lastModifiedBy>Microsoft account</cp:lastModifiedBy>
  <cp:revision>2</cp:revision>
  <dcterms:created xsi:type="dcterms:W3CDTF">2022-07-29T08:20:15Z</dcterms:created>
  <dcterms:modified xsi:type="dcterms:W3CDTF">2024-04-04T09:32:09Z</dcterms:modified>
</cp:coreProperties>
</file>