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54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3B653-1E93-874B-AAC4-61B98560E3D7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46C66-5ED3-AF45-8A49-ABFF5EBA8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192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3B653-1E93-874B-AAC4-61B98560E3D7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46C66-5ED3-AF45-8A49-ABFF5EBA8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921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3B653-1E93-874B-AAC4-61B98560E3D7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46C66-5ED3-AF45-8A49-ABFF5EBA8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380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3B653-1E93-874B-AAC4-61B98560E3D7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46C66-5ED3-AF45-8A49-ABFF5EBA8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685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3B653-1E93-874B-AAC4-61B98560E3D7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46C66-5ED3-AF45-8A49-ABFF5EBA8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250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3B653-1E93-874B-AAC4-61B98560E3D7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46C66-5ED3-AF45-8A49-ABFF5EBA8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122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3B653-1E93-874B-AAC4-61B98560E3D7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46C66-5ED3-AF45-8A49-ABFF5EBA8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853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3B653-1E93-874B-AAC4-61B98560E3D7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46C66-5ED3-AF45-8A49-ABFF5EBA8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465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3B653-1E93-874B-AAC4-61B98560E3D7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46C66-5ED3-AF45-8A49-ABFF5EBA8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133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3B653-1E93-874B-AAC4-61B98560E3D7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46C66-5ED3-AF45-8A49-ABFF5EBA8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848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3B653-1E93-874B-AAC4-61B98560E3D7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46C66-5ED3-AF45-8A49-ABFF5EBA8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807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3B653-1E93-874B-AAC4-61B98560E3D7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46C66-5ED3-AF45-8A49-ABFF5EBA8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5504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149CC6-C129-8741-9EB2-4C14E14975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789" y="182205"/>
            <a:ext cx="11951594" cy="770832"/>
          </a:xfrm>
        </p:spPr>
        <p:txBody>
          <a:bodyPr>
            <a:noAutofit/>
          </a:bodyPr>
          <a:lstStyle/>
          <a:p>
            <a:r>
              <a:rPr lang="en-US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SIANGTHOU! SIANGTHOU! SIANGTHOU!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1622404-6F53-7F49-9F0A-76AA5D2EFF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789" y="978795"/>
            <a:ext cx="11951594" cy="476518"/>
          </a:xfrm>
        </p:spPr>
        <p:txBody>
          <a:bodyPr>
            <a:normAutofit/>
          </a:bodyPr>
          <a:lstStyle/>
          <a:p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15)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8D9E193-8595-9B45-92FF-55CAF0F0D707}"/>
              </a:ext>
            </a:extLst>
          </p:cNvPr>
          <p:cNvSpPr txBox="1"/>
          <p:nvPr/>
        </p:nvSpPr>
        <p:spPr>
          <a:xfrm>
            <a:off x="128789" y="1725769"/>
            <a:ext cx="1195159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8163"/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Siangthou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siangthou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siangthou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!</a:t>
            </a:r>
          </a:p>
          <a:p>
            <a:pPr marL="538163"/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Toupa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Pathian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hat,</a:t>
            </a:r>
          </a:p>
          <a:p>
            <a:pPr marL="538163"/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Zingkhang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in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la uh</a:t>
            </a:r>
          </a:p>
          <a:p>
            <a:pPr marL="538163"/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Na kiang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tung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ding a;</a:t>
            </a:r>
          </a:p>
          <a:p>
            <a:pPr marL="538163"/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Siangthou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siangthou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siangthou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!</a:t>
            </a:r>
          </a:p>
          <a:p>
            <a:pPr marL="538163"/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Hehpihpa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leh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hatpa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;</a:t>
            </a:r>
          </a:p>
          <a:p>
            <a:pPr marL="538163"/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Pathian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a mi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thum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thum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nuamsate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aw.</a:t>
            </a:r>
            <a:endParaRPr lang="en-US" sz="4400" dirty="0">
              <a:latin typeface="DM Sans 14pt Black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922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149CC6-C129-8741-9EB2-4C14E14975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789" y="182205"/>
            <a:ext cx="11951594" cy="770832"/>
          </a:xfrm>
        </p:spPr>
        <p:txBody>
          <a:bodyPr>
            <a:noAutofit/>
          </a:bodyPr>
          <a:lstStyle/>
          <a:p>
            <a:r>
              <a:rPr lang="en-US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SIANGTHOU! SIANGTHOU! SIANGTHOU!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1622404-6F53-7F49-9F0A-76AA5D2EFF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789" y="978795"/>
            <a:ext cx="11951594" cy="476518"/>
          </a:xfrm>
        </p:spPr>
        <p:txBody>
          <a:bodyPr>
            <a:normAutofit/>
          </a:bodyPr>
          <a:lstStyle/>
          <a:p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15)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8D9E193-8595-9B45-92FF-55CAF0F0D707}"/>
              </a:ext>
            </a:extLst>
          </p:cNvPr>
          <p:cNvSpPr txBox="1"/>
          <p:nvPr/>
        </p:nvSpPr>
        <p:spPr>
          <a:xfrm>
            <a:off x="128789" y="1725769"/>
            <a:ext cx="1195159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8163"/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Siangthou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siangthou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siangthou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!</a:t>
            </a:r>
          </a:p>
          <a:p>
            <a:pPr marL="538163"/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Toupa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Pathian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hat,</a:t>
            </a:r>
          </a:p>
          <a:p>
            <a:pPr marL="538163"/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Zingkhang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in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la uh</a:t>
            </a:r>
          </a:p>
          <a:p>
            <a:pPr marL="538163"/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Na kiang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tung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ding a;</a:t>
            </a:r>
          </a:p>
          <a:p>
            <a:pPr marL="538163"/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Siangthou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siangthou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siangthou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!</a:t>
            </a:r>
          </a:p>
          <a:p>
            <a:pPr marL="538163"/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Hehpihpa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leh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hatpa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;</a:t>
            </a:r>
          </a:p>
          <a:p>
            <a:pPr marL="538163"/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Pathian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a mi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thum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thum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nuamsate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aw.</a:t>
            </a:r>
            <a:endParaRPr lang="en-US" sz="4400" dirty="0">
              <a:latin typeface="DM Sans 14pt Black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8247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149CC6-C129-8741-9EB2-4C14E14975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789" y="182205"/>
            <a:ext cx="11951594" cy="770832"/>
          </a:xfrm>
        </p:spPr>
        <p:txBody>
          <a:bodyPr>
            <a:noAutofit/>
          </a:bodyPr>
          <a:lstStyle/>
          <a:p>
            <a:r>
              <a:rPr lang="en-US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SIANGTHOU! SIANGTHOU! SIANGTHOU!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1622404-6F53-7F49-9F0A-76AA5D2EFF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789" y="978795"/>
            <a:ext cx="11951594" cy="476518"/>
          </a:xfrm>
        </p:spPr>
        <p:txBody>
          <a:bodyPr>
            <a:normAutofit/>
          </a:bodyPr>
          <a:lstStyle/>
          <a:p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15)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8D9E193-8595-9B45-92FF-55CAF0F0D707}"/>
              </a:ext>
            </a:extLst>
          </p:cNvPr>
          <p:cNvSpPr txBox="1"/>
          <p:nvPr/>
        </p:nvSpPr>
        <p:spPr>
          <a:xfrm>
            <a:off x="128789" y="1725769"/>
            <a:ext cx="1195159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8163"/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Siangthou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siangthou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siangthou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!</a:t>
            </a:r>
          </a:p>
          <a:p>
            <a:pPr marL="538163"/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Mial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in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hon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liah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zong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;</a:t>
            </a:r>
          </a:p>
          <a:p>
            <a:pPr marL="538163"/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Giloute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'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mit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in Na</a:t>
            </a:r>
          </a:p>
          <a:p>
            <a:pPr marL="538163"/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Thupina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mulou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zong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;</a:t>
            </a:r>
          </a:p>
          <a:p>
            <a:pPr marL="538163"/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Nang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kia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siangthou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Na hi,</a:t>
            </a:r>
          </a:p>
          <a:p>
            <a:pPr marL="538163"/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Nang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lou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kua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dang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omlou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,</a:t>
            </a:r>
          </a:p>
          <a:p>
            <a:pPr marL="538163"/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Hatna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itna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leh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siangthouna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a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kim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.</a:t>
            </a:r>
            <a:endParaRPr lang="en-US" sz="4400" dirty="0">
              <a:latin typeface="DM Sans 14pt Black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5208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149CC6-C129-8741-9EB2-4C14E14975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789" y="182205"/>
            <a:ext cx="11951594" cy="770832"/>
          </a:xfrm>
        </p:spPr>
        <p:txBody>
          <a:bodyPr>
            <a:noAutofit/>
          </a:bodyPr>
          <a:lstStyle/>
          <a:p>
            <a:r>
              <a:rPr lang="en-US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SIANGTHOU! SIANGTHOU! SIANGTHOU!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1622404-6F53-7F49-9F0A-76AA5D2EFF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789" y="978795"/>
            <a:ext cx="11951594" cy="476518"/>
          </a:xfrm>
        </p:spPr>
        <p:txBody>
          <a:bodyPr>
            <a:normAutofit/>
          </a:bodyPr>
          <a:lstStyle/>
          <a:p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15)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8D9E193-8595-9B45-92FF-55CAF0F0D707}"/>
              </a:ext>
            </a:extLst>
          </p:cNvPr>
          <p:cNvSpPr txBox="1"/>
          <p:nvPr/>
        </p:nvSpPr>
        <p:spPr>
          <a:xfrm>
            <a:off x="128789" y="1725769"/>
            <a:ext cx="1195159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8163"/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Siangthou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siangthou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siangthou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!</a:t>
            </a:r>
          </a:p>
          <a:p>
            <a:pPr marL="538163"/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Toupa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Pathian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hat;</a:t>
            </a:r>
          </a:p>
          <a:p>
            <a:pPr marL="538163"/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Leitung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a Na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bawlte'n</a:t>
            </a:r>
            <a:endParaRPr lang="en-US" sz="4400" dirty="0">
              <a:latin typeface="DM Sans 14pt Black" pitchFamily="2" charset="0"/>
              <a:cs typeface="Times New Roman" panose="02020603050405020304" pitchFamily="18" charset="0"/>
            </a:endParaRPr>
          </a:p>
          <a:p>
            <a:pPr marL="538163"/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Nang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hon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phat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chiat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ding uh;</a:t>
            </a:r>
          </a:p>
          <a:p>
            <a:pPr marL="538163"/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Siangthou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siangthou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siangthou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!</a:t>
            </a:r>
          </a:p>
          <a:p>
            <a:pPr marL="538163"/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Hehpihpa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leh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Hatpa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,</a:t>
            </a:r>
          </a:p>
          <a:p>
            <a:pPr marL="538163"/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Pathian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a mi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thum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thum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nuamsate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aw.</a:t>
            </a:r>
            <a:endParaRPr lang="en-US" sz="4400" dirty="0">
              <a:latin typeface="DM Sans 14pt Black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662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207</Words>
  <Application>Microsoft Office PowerPoint</Application>
  <PresentationFormat>Widescreen</PresentationFormat>
  <Paragraphs>36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DM Sans 14pt Black</vt:lpstr>
      <vt:lpstr>Times New Roman</vt:lpstr>
      <vt:lpstr>Vollkorn</vt:lpstr>
      <vt:lpstr>Vollkorn Black</vt:lpstr>
      <vt:lpstr>Office Theme</vt:lpstr>
      <vt:lpstr>SIANGTHOU! SIANGTHOU! SIANGTHOU!</vt:lpstr>
      <vt:lpstr>SIANGTHOU! SIANGTHOU! SIANGTHOU!</vt:lpstr>
      <vt:lpstr>SIANGTHOU! SIANGTHOU! SIANGTHOU!</vt:lpstr>
      <vt:lpstr>SIANGTHOU! SIANGTHOU! SIANGTHOU!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SIANGTHOU! SIANGTHOU! SIANGTHOU!</dc:title>
  <dc:creator>Summinlun Vualnam</dc:creator>
  <cp:lastModifiedBy>Microsoft account</cp:lastModifiedBy>
  <cp:revision>2</cp:revision>
  <dcterms:created xsi:type="dcterms:W3CDTF">2022-07-29T08:20:15Z</dcterms:created>
  <dcterms:modified xsi:type="dcterms:W3CDTF">2024-04-04T09:32:09Z</dcterms:modified>
</cp:coreProperties>
</file>