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8" y="743969"/>
            <a:ext cx="1165273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3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LUNGSUNG NOPNA'N A DIM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5" y="1529512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NGAIHLA 149) 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1886" y="2229394"/>
            <a:ext cx="11286308" cy="3944983"/>
          </a:xfrm>
        </p:spPr>
        <p:txBody>
          <a:bodyPr anchor="ctr">
            <a:norm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lailung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sung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mohna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dimsa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tempul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suaksak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 sung ah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it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aw,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Kumsawt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ngabang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in.</a:t>
            </a:r>
          </a:p>
        </p:txBody>
      </p:sp>
    </p:spTree>
    <p:extLst>
      <p:ext uri="{BB962C8B-B14F-4D97-AF65-F5344CB8AC3E}">
        <p14:creationId xmlns:p14="http://schemas.microsoft.com/office/powerpoint/2010/main" val="766554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8" y="743969"/>
            <a:ext cx="1165273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3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LUNGSUNG NOPNA'N A DIM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1886" y="1907177"/>
            <a:ext cx="11286308" cy="3944983"/>
          </a:xfrm>
        </p:spPr>
        <p:txBody>
          <a:bodyPr anchor="ctr">
            <a:normAutofit/>
          </a:bodyPr>
          <a:lstStyle/>
          <a:p>
            <a:r>
              <a:rPr lang="fi-FI" sz="5400" b="1" i="1" dirty="0">
                <a:latin typeface="Vollkorn" pitchFamily="2" charset="0"/>
                <a:ea typeface="Vollkorn" pitchFamily="2" charset="0"/>
              </a:rPr>
              <a:t>Na heina mun, Na heina mun,</a:t>
            </a:r>
          </a:p>
          <a:p>
            <a:r>
              <a:rPr lang="fi-FI" sz="5400" b="1" i="1" dirty="0">
                <a:latin typeface="Vollkorn" pitchFamily="2" charset="0"/>
                <a:ea typeface="Vollkorn" pitchFamily="2" charset="0"/>
              </a:rPr>
              <a:t>Tangtawn nun a nopna hi.</a:t>
            </a:r>
          </a:p>
          <a:p>
            <a:r>
              <a:rPr lang="fi-FI" sz="5400" b="1" i="1" dirty="0">
                <a:latin typeface="Vollkorn" pitchFamily="2" charset="0"/>
                <a:ea typeface="Vollkorn" pitchFamily="2" charset="0"/>
              </a:rPr>
              <a:t>Na heina mun, Na heina mun,</a:t>
            </a:r>
          </a:p>
          <a:p>
            <a:r>
              <a:rPr lang="fi-FI" sz="5400" b="1" i="1" dirty="0">
                <a:latin typeface="Vollkorn" pitchFamily="2" charset="0"/>
                <a:ea typeface="Vollkorn" pitchFamily="2" charset="0"/>
              </a:rPr>
              <a:t>Tangtawn nun a nopna hi.</a:t>
            </a:r>
            <a:endParaRPr lang="en-IN" sz="5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82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8" y="743969"/>
            <a:ext cx="1165273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3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LUNGSUNG NOPNA'N A DIM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1886" y="1994263"/>
            <a:ext cx="11286308" cy="3944983"/>
          </a:xfrm>
        </p:spPr>
        <p:txBody>
          <a:bodyPr anchor="ctr">
            <a:normAutofit/>
          </a:bodyPr>
          <a:lstStyle/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khatvei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beek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kimu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le’ng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Khatvei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beek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Na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mel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mu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le’ng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Simlei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nunnop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pallun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sang in,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etlawm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chia.</a:t>
            </a:r>
          </a:p>
        </p:txBody>
      </p:sp>
    </p:spTree>
    <p:extLst>
      <p:ext uri="{BB962C8B-B14F-4D97-AF65-F5344CB8AC3E}">
        <p14:creationId xmlns:p14="http://schemas.microsoft.com/office/powerpoint/2010/main" val="1257547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8" y="743969"/>
            <a:ext cx="1165273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3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LUNGSUNG NOPNA'N A DIM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1886" y="1907177"/>
            <a:ext cx="11286308" cy="3944983"/>
          </a:xfrm>
        </p:spPr>
        <p:txBody>
          <a:bodyPr anchor="ctr">
            <a:normAutofit/>
          </a:bodyPr>
          <a:lstStyle/>
          <a:p>
            <a:r>
              <a:rPr lang="fi-FI" sz="5400" b="1" i="1" dirty="0">
                <a:latin typeface="Vollkorn" pitchFamily="2" charset="0"/>
                <a:ea typeface="Vollkorn" pitchFamily="2" charset="0"/>
              </a:rPr>
              <a:t>Hong kipia ni’ng, hong kipia ni’ng</a:t>
            </a:r>
          </a:p>
          <a:p>
            <a:r>
              <a:rPr lang="fi-FI" sz="5400" b="1" i="1" dirty="0">
                <a:latin typeface="Vollkorn" pitchFamily="2" charset="0"/>
                <a:ea typeface="Vollkorn" pitchFamily="2" charset="0"/>
              </a:rPr>
              <a:t>Nang toh ngabang lengkhawm di'n.</a:t>
            </a:r>
          </a:p>
          <a:p>
            <a:r>
              <a:rPr lang="fi-FI" sz="5400" b="1" i="1" dirty="0">
                <a:latin typeface="Vollkorn" pitchFamily="2" charset="0"/>
                <a:ea typeface="Vollkorn" pitchFamily="2" charset="0"/>
              </a:rPr>
              <a:t>Hong kipia ni’ng, hong kipia ni’ng</a:t>
            </a:r>
          </a:p>
          <a:p>
            <a:r>
              <a:rPr lang="fi-FI" sz="5400" b="1" i="1" dirty="0">
                <a:latin typeface="Vollkorn" pitchFamily="2" charset="0"/>
                <a:ea typeface="Vollkorn" pitchFamily="2" charset="0"/>
              </a:rPr>
              <a:t>Nang toh ngabang lengkhawm di'n.</a:t>
            </a:r>
            <a:endParaRPr lang="en-IN" sz="5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902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8" y="743969"/>
            <a:ext cx="1165273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3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LUNGSUNG NOPNA'N A DIM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1886" y="1994263"/>
            <a:ext cx="11286308" cy="3944983"/>
          </a:xfrm>
        </p:spPr>
        <p:txBody>
          <a:bodyPr anchor="ctr">
            <a:normAutofit/>
          </a:bodyPr>
          <a:lstStyle/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hawkkhia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mohnate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laukha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humbit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inla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chimta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hi,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mial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zaw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in, van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vanglian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8566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8" y="743969"/>
            <a:ext cx="1165273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3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LUNGSUNG NOPNA'N A DIM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65757" y="1643201"/>
            <a:ext cx="11460480" cy="4476206"/>
          </a:xfrm>
        </p:spPr>
        <p:txBody>
          <a:bodyPr anchor="ctr">
            <a:noAutofit/>
          </a:bodyPr>
          <a:lstStyle/>
          <a:p>
            <a:r>
              <a:rPr lang="fi-FI" sz="4800" b="1" i="1" dirty="0">
                <a:latin typeface="Vollkorn" pitchFamily="2" charset="0"/>
                <a:ea typeface="Vollkorn" pitchFamily="2" charset="0"/>
              </a:rPr>
              <a:t>Na hong vak chiang', Na hong vak chiang',</a:t>
            </a:r>
          </a:p>
          <a:p>
            <a:r>
              <a:rPr lang="fi-FI" sz="4800" b="1" i="1" dirty="0">
                <a:latin typeface="Vollkorn" pitchFamily="2" charset="0"/>
                <a:ea typeface="Vollkorn" pitchFamily="2" charset="0"/>
              </a:rPr>
              <a:t>Lailung sung nopna'n a dim.</a:t>
            </a:r>
          </a:p>
          <a:p>
            <a:r>
              <a:rPr lang="fi-FI" sz="4800" b="1" i="1" dirty="0">
                <a:latin typeface="Vollkorn" pitchFamily="2" charset="0"/>
                <a:ea typeface="Vollkorn" pitchFamily="2" charset="0"/>
              </a:rPr>
              <a:t>Na hong vak chiang', Na hong vak chiang',</a:t>
            </a:r>
          </a:p>
          <a:p>
            <a:r>
              <a:rPr lang="fi-FI" sz="4800" b="1" i="1" dirty="0">
                <a:latin typeface="Vollkorn" pitchFamily="2" charset="0"/>
                <a:ea typeface="Vollkorn" pitchFamily="2" charset="0"/>
              </a:rPr>
              <a:t>Lailung sung nopna'n a dim.</a:t>
            </a:r>
            <a:endParaRPr lang="en-IN" sz="48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418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</TotalTime>
  <Words>198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11</cp:revision>
  <dcterms:created xsi:type="dcterms:W3CDTF">2022-02-19T05:08:05Z</dcterms:created>
  <dcterms:modified xsi:type="dcterms:W3CDTF">2024-04-19T09:15:57Z</dcterms:modified>
</cp:coreProperties>
</file>