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2" r:id="rId5"/>
    <p:sldId id="260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NGAI UNG, LAUKHA NUNNEM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207843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140)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2069617"/>
            <a:ext cx="11343584" cy="4426977"/>
          </a:xfrm>
        </p:spPr>
        <p:txBody>
          <a:bodyPr anchor="ctr">
            <a:normAutofit/>
          </a:bodyPr>
          <a:lstStyle/>
          <a:p>
            <a:pPr algn="l"/>
            <a:r>
              <a:rPr lang="en-IN" sz="52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khuva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nem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2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leeng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200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halhsak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mipi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bahte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200" dirty="0" err="1">
                <a:latin typeface="Vollkorn" pitchFamily="2" charset="0"/>
                <a:ea typeface="Vollkorn" pitchFamily="2" charset="0"/>
              </a:rPr>
              <a:t>Mualliam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kik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3332825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NGAI UNG, LAUKHA NUNNEM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2069617"/>
            <a:ext cx="11343584" cy="3808669"/>
          </a:xfrm>
        </p:spPr>
        <p:txBody>
          <a:bodyPr anchor="ctr">
            <a:normAutofit/>
          </a:bodyPr>
          <a:lstStyle/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e,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nunnem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Nangmah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mipite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lammang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Pi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zingdam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solnou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Zion,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3169084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NGAI UNG, LAUKHA NUNNEM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782235"/>
            <a:ext cx="11343584" cy="4426977"/>
          </a:xfrm>
        </p:spPr>
        <p:txBody>
          <a:bodyPr anchor="ctr">
            <a:normAutofit/>
          </a:bodyPr>
          <a:lstStyle/>
          <a:p>
            <a:pPr algn="l"/>
            <a:r>
              <a:rPr lang="en-IN" sz="5200" dirty="0">
                <a:latin typeface="Vollkorn" pitchFamily="2" charset="0"/>
                <a:ea typeface="Vollkorn" pitchFamily="2" charset="0"/>
              </a:rPr>
              <a:t>Ngai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dih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tatsate'n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2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tuanglam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uh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haih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200" dirty="0">
                <a:latin typeface="Vollkorn" pitchFamily="2" charset="0"/>
                <a:ea typeface="Vollkorn" pitchFamily="2" charset="0"/>
              </a:rPr>
              <a:t>Lei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belamchingte’n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lah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5200" dirty="0" err="1">
                <a:latin typeface="Vollkorn" pitchFamily="2" charset="0"/>
                <a:ea typeface="Vollkorn" pitchFamily="2" charset="0"/>
              </a:rPr>
              <a:t>Bangchi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hita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9599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NGAI UNG, LAUKHA NUNNEM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2069617"/>
            <a:ext cx="11343584" cy="3808669"/>
          </a:xfrm>
        </p:spPr>
        <p:txBody>
          <a:bodyPr anchor="ctr">
            <a:normAutofit/>
          </a:bodyPr>
          <a:lstStyle/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e,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nunnem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Nangmah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mipite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lammang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Pi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zingdam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solnou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Zion,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384499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NGAI UNG, LAUKHA NUNNEM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77336" y="1782235"/>
            <a:ext cx="11961892" cy="4426977"/>
          </a:xfrm>
        </p:spPr>
        <p:txBody>
          <a:bodyPr anchor="ctr">
            <a:normAutofit/>
          </a:bodyPr>
          <a:lstStyle/>
          <a:p>
            <a:pPr algn="l"/>
            <a:r>
              <a:rPr lang="en-IN" sz="52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, Nang Na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',</a:t>
            </a:r>
          </a:p>
          <a:p>
            <a:pPr algn="l"/>
            <a:r>
              <a:rPr lang="en-IN" sz="5200" dirty="0">
                <a:latin typeface="Vollkorn" pitchFamily="2" charset="0"/>
                <a:ea typeface="Vollkorn" pitchFamily="2" charset="0"/>
              </a:rPr>
              <a:t>Lei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nem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200" dirty="0" err="1">
                <a:latin typeface="Vollkorn" pitchFamily="2" charset="0"/>
                <a:ea typeface="Vollkorn" pitchFamily="2" charset="0"/>
              </a:rPr>
              <a:t>Sual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huihpi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khemna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gal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zongleh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200" dirty="0">
                <a:latin typeface="Vollkorn" pitchFamily="2" charset="0"/>
                <a:ea typeface="Vollkorn" pitchFamily="2" charset="0"/>
              </a:rPr>
              <a:t>Na min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498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NGAI UNG, LAUKHA NUNNEM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2069617"/>
            <a:ext cx="11343584" cy="3808669"/>
          </a:xfrm>
        </p:spPr>
        <p:txBody>
          <a:bodyPr anchor="ctr">
            <a:normAutofit/>
          </a:bodyPr>
          <a:lstStyle/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e,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nunnem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Nangmah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mipite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lammang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Pi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zingdam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solnou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Zion,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274592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NGAI UNG, LAUKHA NUNNEM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1782235"/>
            <a:ext cx="11343584" cy="4426977"/>
          </a:xfrm>
        </p:spPr>
        <p:txBody>
          <a:bodyPr anchor="ctr">
            <a:normAutofit/>
          </a:bodyPr>
          <a:lstStyle/>
          <a:p>
            <a:pPr algn="l"/>
            <a:r>
              <a:rPr lang="en-IN" sz="52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nunnem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gen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5200" dirty="0" err="1">
                <a:latin typeface="Vollkorn" pitchFamily="2" charset="0"/>
                <a:ea typeface="Vollkorn" pitchFamily="2" charset="0"/>
              </a:rPr>
              <a:t>Lungkhamtak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a Na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thuakna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200" dirty="0" err="1">
                <a:latin typeface="Vollkorn" pitchFamily="2" charset="0"/>
                <a:ea typeface="Vollkorn" pitchFamily="2" charset="0"/>
              </a:rPr>
              <a:t>Theisak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, aw, Na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linglukhu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2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lungzinna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52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5862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NGAI UNG, LAUKHA NUNNEM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2069617"/>
            <a:ext cx="11343584" cy="3808669"/>
          </a:xfrm>
        </p:spPr>
        <p:txBody>
          <a:bodyPr anchor="ctr">
            <a:normAutofit/>
          </a:bodyPr>
          <a:lstStyle/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e,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nunnem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Nangmah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mipite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lammang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Pi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inla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zingdam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solnou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200" b="1" i="1" dirty="0">
                <a:latin typeface="Vollkorn" pitchFamily="2" charset="0"/>
                <a:ea typeface="Vollkorn" pitchFamily="2" charset="0"/>
              </a:rPr>
              <a:t>Zion,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lam </a:t>
            </a:r>
            <a:r>
              <a:rPr lang="en-IN" sz="5200" b="1" i="1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5200" b="1" i="1" dirty="0">
                <a:latin typeface="Vollkorn" pitchFamily="2" charset="0"/>
                <a:ea typeface="Vollkorn" pitchFamily="2" charset="0"/>
              </a:rPr>
              <a:t> ah.</a:t>
            </a:r>
          </a:p>
        </p:txBody>
      </p:sp>
    </p:spTree>
    <p:extLst>
      <p:ext uri="{BB962C8B-B14F-4D97-AF65-F5344CB8AC3E}">
        <p14:creationId xmlns:p14="http://schemas.microsoft.com/office/powerpoint/2010/main" val="92895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289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9</cp:revision>
  <dcterms:created xsi:type="dcterms:W3CDTF">2022-02-19T05:08:05Z</dcterms:created>
  <dcterms:modified xsi:type="dcterms:W3CDTF">2024-04-19T09:03:44Z</dcterms:modified>
</cp:coreProperties>
</file>