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1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2977-C9D3-8943-9ED4-79FE9A08E77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3C3E-23B3-FD4E-A071-DF0542071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10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29"/>
            <a:ext cx="11257471" cy="4549925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hehpihtu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pilna'n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402550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30"/>
            <a:ext cx="11257471" cy="360102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58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29"/>
            <a:ext cx="11257471" cy="4549925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sang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natel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e!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pilna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sang';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505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30"/>
            <a:ext cx="11257471" cy="360102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81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29"/>
            <a:ext cx="11257471" cy="4549925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mikhial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mangthangsa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05330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87186-8A0B-1045-874C-8E093C2C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82493"/>
            <a:ext cx="11565228" cy="77845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HINNA TOUPA PHAT 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5442" y="1574830"/>
            <a:ext cx="11257471" cy="3601020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ngaihtuahkhia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thuguk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79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KA HINNA TOUPA PHAT IN</vt:lpstr>
      <vt:lpstr>KA HINNA TOUPA PHAT IN</vt:lpstr>
      <vt:lpstr>KA HINNA TOUPA PHAT IN</vt:lpstr>
      <vt:lpstr>KA HINNA TOUPA PHAT IN</vt:lpstr>
      <vt:lpstr>KA HINNA TOUPA PHAT IN</vt:lpstr>
      <vt:lpstr>KA HINNA TOUPA PHAT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HINNA TOUPA PHAT IN</dc:title>
  <dc:creator>Summinlun Vualnam</dc:creator>
  <cp:lastModifiedBy>Microsoft account</cp:lastModifiedBy>
  <cp:revision>2</cp:revision>
  <dcterms:created xsi:type="dcterms:W3CDTF">2022-09-09T15:15:15Z</dcterms:created>
  <dcterms:modified xsi:type="dcterms:W3CDTF">2024-04-18T12:07:37Z</dcterms:modified>
</cp:coreProperties>
</file>