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10" d="100"/>
          <a:sy n="110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03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2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1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667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9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6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5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44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1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82977-C9D3-8943-9ED4-79FE9A08E77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108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82493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TOUPA PHAT IN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05442" y="1574829"/>
            <a:ext cx="11257471" cy="4549925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hehpihtu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Eite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lailung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sung ah;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lungdamna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Khovel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pilna'n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zoulou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4025503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82493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TOUPA PHAT IN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05442" y="1574830"/>
            <a:ext cx="11257471" cy="3601020"/>
          </a:xfrm>
        </p:spPr>
        <p:txBody>
          <a:bodyPr anchor="ctr"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Mipil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mihinna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zaw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ngaihtuahkhia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zoulou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 hi;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Na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thuguk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zaw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3583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82493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TOUPA PHAT IN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05442" y="1574829"/>
            <a:ext cx="11257471" cy="4549925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sang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natel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e!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Khovel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pilna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sang';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simthu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dim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zouta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5056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82493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TOUPA PHAT IN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05442" y="1574830"/>
            <a:ext cx="11257471" cy="3601020"/>
          </a:xfrm>
        </p:spPr>
        <p:txBody>
          <a:bodyPr anchor="ctr"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Mipil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mihinna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zaw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ngaihtuahkhia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zoulou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 hi;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Na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thuguk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zaw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6813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82493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TOUPA PHAT IN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05442" y="1574829"/>
            <a:ext cx="11257471" cy="4549925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mikhial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mangthangsa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2053306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82493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TOUPA PHAT IN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05442" y="1574830"/>
            <a:ext cx="11257471" cy="3601020"/>
          </a:xfrm>
        </p:spPr>
        <p:txBody>
          <a:bodyPr anchor="ctr"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Mipil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mihinna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zaw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ngaihtuahkhia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zoulou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 hi;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Na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thuguk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zaw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3798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149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KA HINNA TOUPA PHAT IN</vt:lpstr>
      <vt:lpstr>KA HINNA TOUPA PHAT IN</vt:lpstr>
      <vt:lpstr>KA HINNA TOUPA PHAT IN</vt:lpstr>
      <vt:lpstr>KA HINNA TOUPA PHAT IN</vt:lpstr>
      <vt:lpstr>KA HINNA TOUPA PHAT IN</vt:lpstr>
      <vt:lpstr>KA HINNA TOUPA PHAT 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 HINNA TOUPA PHAT IN</dc:title>
  <dc:creator>Summinlun Vualnam</dc:creator>
  <cp:lastModifiedBy>Microsoft account</cp:lastModifiedBy>
  <cp:revision>2</cp:revision>
  <dcterms:created xsi:type="dcterms:W3CDTF">2022-09-09T15:15:15Z</dcterms:created>
  <dcterms:modified xsi:type="dcterms:W3CDTF">2024-04-18T12:07:37Z</dcterms:modified>
</cp:coreProperties>
</file>