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AC9914-02A4-3F46-A627-6C4336C306ED}"/>
              </a:ext>
            </a:extLst>
          </p:cNvPr>
          <p:cNvSpPr txBox="1"/>
          <p:nvPr/>
        </p:nvSpPr>
        <p:spPr>
          <a:xfrm>
            <a:off x="152399" y="1684853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127)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2508176"/>
            <a:ext cx="11406334" cy="3738799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koilai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Chi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N'on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bawlsak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van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961245"/>
            <a:ext cx="12192000" cy="3738799"/>
          </a:xfrm>
        </p:spPr>
        <p:txBody>
          <a:bodyPr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lamdangpen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sing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hamsia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Na hi.</a:t>
            </a:r>
          </a:p>
        </p:txBody>
      </p:sp>
    </p:spTree>
    <p:extLst>
      <p:ext uri="{BB962C8B-B14F-4D97-AF65-F5344CB8AC3E}">
        <p14:creationId xmlns:p14="http://schemas.microsoft.com/office/powerpoint/2010/main" val="208645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2080886"/>
            <a:ext cx="11585796" cy="3738799"/>
          </a:xfrm>
        </p:spPr>
        <p:txBody>
          <a:bodyPr>
            <a:normAutofit lnSpcReduction="10000"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N'on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zatdan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Kuama’n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misiangthou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khempeuhte’n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thukdan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muban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402477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961245"/>
            <a:ext cx="12192000" cy="3738799"/>
          </a:xfrm>
        </p:spPr>
        <p:txBody>
          <a:bodyPr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lamdangpen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sing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hamsia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Na hi.</a:t>
            </a:r>
          </a:p>
        </p:txBody>
      </p:sp>
    </p:spTree>
    <p:extLst>
      <p:ext uri="{BB962C8B-B14F-4D97-AF65-F5344CB8AC3E}">
        <p14:creationId xmlns:p14="http://schemas.microsoft.com/office/powerpoint/2010/main" val="50572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2080886"/>
            <a:ext cx="11585796" cy="3738799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kumsuk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bang in,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mu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Hi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simthusiah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sung ah tam den.</a:t>
            </a:r>
          </a:p>
        </p:txBody>
      </p:sp>
    </p:spTree>
    <p:extLst>
      <p:ext uri="{BB962C8B-B14F-4D97-AF65-F5344CB8AC3E}">
        <p14:creationId xmlns:p14="http://schemas.microsoft.com/office/powerpoint/2010/main" val="256127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961245"/>
            <a:ext cx="12192000" cy="3738799"/>
          </a:xfrm>
        </p:spPr>
        <p:txBody>
          <a:bodyPr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lamdangpen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sing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hamsia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Na hi.</a:t>
            </a:r>
          </a:p>
        </p:txBody>
      </p:sp>
    </p:spTree>
    <p:extLst>
      <p:ext uri="{BB962C8B-B14F-4D97-AF65-F5344CB8AC3E}">
        <p14:creationId xmlns:p14="http://schemas.microsoft.com/office/powerpoint/2010/main" val="1657160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2080886"/>
            <a:ext cx="11585796" cy="3738799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khaubang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gum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kiang ah,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taklam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van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3414982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34968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MANG LEH TANPA NA HI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961245"/>
            <a:ext cx="12192000" cy="3738799"/>
          </a:xfrm>
        </p:spPr>
        <p:txBody>
          <a:bodyPr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gumpa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lamdangpen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sing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hamsia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Na hi.</a:t>
            </a:r>
          </a:p>
        </p:txBody>
      </p:sp>
    </p:spTree>
    <p:extLst>
      <p:ext uri="{BB962C8B-B14F-4D97-AF65-F5344CB8AC3E}">
        <p14:creationId xmlns:p14="http://schemas.microsoft.com/office/powerpoint/2010/main" val="520769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274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14</cp:revision>
  <dcterms:created xsi:type="dcterms:W3CDTF">2022-02-19T05:08:05Z</dcterms:created>
  <dcterms:modified xsi:type="dcterms:W3CDTF">2024-04-18T11:55:17Z</dcterms:modified>
</cp:coreProperties>
</file>