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4"/>
            <a:ext cx="11825956" cy="4067798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hondampa'n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Guabang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lawmlou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hotdamna'n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singlamteh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ngaihdamna'n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3913973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Bangzahta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tam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paita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puata</a:t>
            </a:r>
            <a:r>
              <a:rPr lang="en-IN" sz="45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140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407634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itsiam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thuakthei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puanbang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sawpsiangta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suahtakna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mohsakna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kilhbelhta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64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3913973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Bangzahta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tam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paita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puata</a:t>
            </a:r>
            <a:r>
              <a:rPr lang="en-IN" sz="45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557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407634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tuangnungsiah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zouta'ng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Bangchi'n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hihbuai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22646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3913973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Bangzahta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tam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paita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puata</a:t>
            </a:r>
            <a:r>
              <a:rPr lang="en-IN" sz="45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271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407634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kikhen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Sunchin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semzaw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pahtawina'n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lamangta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981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KA SIK A SI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3645" y="1640793"/>
            <a:ext cx="11825956" cy="3913973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Bangzahta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tam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paita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puata</a:t>
            </a:r>
            <a:r>
              <a:rPr lang="en-IN" sz="45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46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304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2022-02-19T05:08:05Z</dcterms:created>
  <dcterms:modified xsi:type="dcterms:W3CDTF">2024-04-18T11:45:10Z</dcterms:modified>
</cp:coreProperties>
</file>