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5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7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3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7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0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9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0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6B6DF-2E33-2A46-8116-625BED61A5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F9C0-228C-9B49-BD25-642548BA2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3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46650"/>
            <a:ext cx="11418276" cy="3878017"/>
          </a:xfrm>
        </p:spPr>
        <p:txBody>
          <a:bodyPr>
            <a:noAutofit/>
          </a:bodyPr>
          <a:lstStyle/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Tatsa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keimah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sep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theih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ngaihtuah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kampau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nasep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68840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BANGKIM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629" y="1209273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114)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1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875208"/>
            <a:ext cx="11418276" cy="1973017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. D.S.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1419225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</a:t>
            </a:r>
            <a:r>
              <a:rPr lang="en-IN" sz="5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BANGKIM</a:t>
            </a:r>
            <a:endParaRPr lang="en-IN" sz="55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46650"/>
            <a:ext cx="11418276" cy="3878017"/>
          </a:xfrm>
        </p:spPr>
        <p:txBody>
          <a:bodyPr>
            <a:noAutofit/>
          </a:bodyPr>
          <a:lstStyle/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khutte'n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deihlam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khete'n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 lam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tawn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mitte'n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mu in,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mukte'n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hen.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68840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BANGKIM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629" y="1209273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114)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7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875208"/>
            <a:ext cx="11418276" cy="1973017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mukte'n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hen. D.S.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1419225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</a:t>
            </a:r>
            <a:r>
              <a:rPr lang="en-IN" sz="5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BANGKIM</a:t>
            </a:r>
            <a:endParaRPr lang="en-IN" sz="55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9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46650"/>
            <a:ext cx="11418276" cy="3878017"/>
          </a:xfrm>
        </p:spPr>
        <p:txBody>
          <a:bodyPr>
            <a:noAutofit/>
          </a:bodyPr>
          <a:lstStyle/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mitsuanta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Bangdang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mitla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mitsuanta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en in.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68840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BANGKIM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629" y="1209273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114)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0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875208"/>
            <a:ext cx="11418276" cy="1973017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en in. D.S.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1419225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</a:t>
            </a:r>
            <a:r>
              <a:rPr lang="en-IN" sz="5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BANGKIM</a:t>
            </a:r>
            <a:endParaRPr lang="en-IN" sz="55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7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146650"/>
            <a:ext cx="11418276" cy="3878017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hi, aw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</a:rPr>
              <a:t>Kumpite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US" sz="6000" dirty="0">
                <a:latin typeface="Vollkorn" pitchFamily="2" charset="0"/>
                <a:ea typeface="Vollkorn" pitchFamily="2" charset="0"/>
              </a:rPr>
              <a:t>A it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minloh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US" sz="60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khawlsak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.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368840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BANGKIM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629" y="1209273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114)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6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875208"/>
            <a:ext cx="11418276" cy="1973017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khawlsak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. D.S</a:t>
            </a:r>
            <a:endParaRPr lang="en-US" sz="60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1419225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DI’N </a:t>
            </a:r>
            <a:r>
              <a:rPr lang="en-IN" sz="5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BANGKIM</a:t>
            </a:r>
            <a:endParaRPr lang="en-IN" sz="55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6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212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2022-05-28T15:59:33Z</dcterms:created>
  <dcterms:modified xsi:type="dcterms:W3CDTF">2024-04-04T17:06:26Z</dcterms:modified>
</cp:coreProperties>
</file>