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69" r:id="rId4"/>
    <p:sldId id="270" r:id="rId5"/>
    <p:sldId id="271" r:id="rId6"/>
    <p:sldId id="272" r:id="rId7"/>
    <p:sldId id="273" r:id="rId8"/>
    <p:sldId id="27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6B6DF-2E33-2A46-8116-625BED61A56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F9C0-228C-9B49-BD25-642548BA2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338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6B6DF-2E33-2A46-8116-625BED61A56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F9C0-228C-9B49-BD25-642548BA2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253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6B6DF-2E33-2A46-8116-625BED61A56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F9C0-228C-9B49-BD25-642548BA2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615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6B6DF-2E33-2A46-8116-625BED61A56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F9C0-228C-9B49-BD25-642548BA2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70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6B6DF-2E33-2A46-8116-625BED61A56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F9C0-228C-9B49-BD25-642548BA2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635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6B6DF-2E33-2A46-8116-625BED61A56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F9C0-228C-9B49-BD25-642548BA2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272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6B6DF-2E33-2A46-8116-625BED61A56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F9C0-228C-9B49-BD25-642548BA2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306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6B6DF-2E33-2A46-8116-625BED61A56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F9C0-228C-9B49-BD25-642548BA2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671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6B6DF-2E33-2A46-8116-625BED61A56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F9C0-228C-9B49-BD25-642548BA2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595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6B6DF-2E33-2A46-8116-625BED61A56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F9C0-228C-9B49-BD25-642548BA2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678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6B6DF-2E33-2A46-8116-625BED61A56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F9C0-228C-9B49-BD25-642548BA2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008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6B6DF-2E33-2A46-8116-625BED61A56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EF9C0-228C-9B49-BD25-642548BA2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8733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1" y="2146650"/>
            <a:ext cx="11418276" cy="3878017"/>
          </a:xfrm>
        </p:spPr>
        <p:txBody>
          <a:bodyPr>
            <a:noAutofit/>
          </a:bodyPr>
          <a:lstStyle/>
          <a:p>
            <a:pPr algn="l"/>
            <a:r>
              <a:rPr lang="en-US" sz="60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bangkim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US" sz="6000" dirty="0" err="1">
                <a:latin typeface="Vollkorn" pitchFamily="2" charset="0"/>
                <a:ea typeface="Vollkorn" pitchFamily="2" charset="0"/>
              </a:rPr>
              <a:t>Tatsa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keimah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sep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theih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US" sz="60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ngaihtuah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kampau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nasep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US" sz="60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hun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.</a:t>
            </a:r>
            <a:endParaRPr lang="en-US" sz="6000" dirty="0">
              <a:latin typeface="Vollkorn" pitchFamily="2" charset="0"/>
              <a:ea typeface="Vollkorn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9" y="368840"/>
            <a:ext cx="1165273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 DI’N BANGKIM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69629" y="1209273"/>
            <a:ext cx="1165273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114)</a:t>
            </a:r>
            <a:endParaRPr lang="en-IN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510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1" y="2875208"/>
            <a:ext cx="11418276" cy="1973017"/>
          </a:xfrm>
        </p:spPr>
        <p:txBody>
          <a:bodyPr>
            <a:normAutofit/>
          </a:bodyPr>
          <a:lstStyle/>
          <a:p>
            <a:r>
              <a:rPr lang="en-US" sz="60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bangkim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US" sz="60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hun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. D.S.</a:t>
            </a:r>
            <a:endParaRPr lang="en-US" sz="6000" dirty="0">
              <a:latin typeface="Vollkorn" pitchFamily="2" charset="0"/>
              <a:ea typeface="Vollkorn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9" y="1419225"/>
            <a:ext cx="1165273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 DI’N </a:t>
            </a:r>
            <a:r>
              <a:rPr lang="en-IN" sz="55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BANGKIM</a:t>
            </a:r>
            <a:endParaRPr lang="en-IN" sz="55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38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1" y="2146650"/>
            <a:ext cx="11418276" cy="3878017"/>
          </a:xfrm>
        </p:spPr>
        <p:txBody>
          <a:bodyPr>
            <a:noAutofit/>
          </a:bodyPr>
          <a:lstStyle/>
          <a:p>
            <a:pPr algn="l"/>
            <a:r>
              <a:rPr lang="en-US" sz="60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khutte'n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deihlam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sem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hen,</a:t>
            </a:r>
          </a:p>
          <a:p>
            <a:pPr algn="l"/>
            <a:r>
              <a:rPr lang="en-US" sz="60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khete'n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A lam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tawn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hen;</a:t>
            </a:r>
          </a:p>
          <a:p>
            <a:pPr algn="l"/>
            <a:r>
              <a:rPr lang="en-US" sz="60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mitte'n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kia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mu in,</a:t>
            </a:r>
          </a:p>
          <a:p>
            <a:pPr algn="l"/>
            <a:r>
              <a:rPr lang="en-US" sz="60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mukte'n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Amah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hen.</a:t>
            </a:r>
            <a:endParaRPr lang="en-US" sz="6000" dirty="0">
              <a:latin typeface="Vollkorn" pitchFamily="2" charset="0"/>
              <a:ea typeface="Vollkorn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9" y="368840"/>
            <a:ext cx="1165273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 DI’N BANGKIM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69629" y="1209273"/>
            <a:ext cx="1165273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114)</a:t>
            </a:r>
            <a:endParaRPr lang="en-IN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673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1" y="2875208"/>
            <a:ext cx="11418276" cy="1973017"/>
          </a:xfrm>
        </p:spPr>
        <p:txBody>
          <a:bodyPr>
            <a:normAutofit/>
          </a:bodyPr>
          <a:lstStyle/>
          <a:p>
            <a:r>
              <a:rPr lang="en-US" sz="60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bangkim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US" sz="60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mukte'n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Amah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hen. D.S.</a:t>
            </a:r>
            <a:endParaRPr lang="en-US" sz="6000" dirty="0">
              <a:latin typeface="Vollkorn" pitchFamily="2" charset="0"/>
              <a:ea typeface="Vollkorn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9" y="1419225"/>
            <a:ext cx="1165273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 DI’N </a:t>
            </a:r>
            <a:r>
              <a:rPr lang="en-IN" sz="55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BANGKIM</a:t>
            </a:r>
            <a:endParaRPr lang="en-IN" sz="55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797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1" y="2146650"/>
            <a:ext cx="11418276" cy="3878017"/>
          </a:xfrm>
        </p:spPr>
        <p:txBody>
          <a:bodyPr>
            <a:noAutofit/>
          </a:bodyPr>
          <a:lstStyle/>
          <a:p>
            <a:pPr algn="l"/>
            <a:r>
              <a:rPr lang="en-US" sz="60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kia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mitsuanta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a,</a:t>
            </a:r>
          </a:p>
          <a:p>
            <a:pPr algn="l"/>
            <a:r>
              <a:rPr lang="en-US" sz="6000" dirty="0" err="1">
                <a:latin typeface="Vollkorn" pitchFamily="2" charset="0"/>
                <a:ea typeface="Vollkorn" pitchFamily="2" charset="0"/>
              </a:rPr>
              <a:t>Bangdang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mitla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nawnlou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US" sz="60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kha'n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Amah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kia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mitsuanta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US" sz="6000" dirty="0" err="1">
                <a:latin typeface="Vollkorn" pitchFamily="2" charset="0"/>
                <a:ea typeface="Vollkorn" pitchFamily="2" charset="0"/>
              </a:rPr>
              <a:t>Kilhbelh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Amah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kia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en in.</a:t>
            </a:r>
            <a:endParaRPr lang="en-US" sz="6000" dirty="0">
              <a:latin typeface="Vollkorn" pitchFamily="2" charset="0"/>
              <a:ea typeface="Vollkorn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9" y="368840"/>
            <a:ext cx="1165273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 DI’N BANGKIM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69629" y="1209273"/>
            <a:ext cx="1165273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114)</a:t>
            </a:r>
            <a:endParaRPr lang="en-IN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505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1" y="2875208"/>
            <a:ext cx="11418276" cy="1973017"/>
          </a:xfrm>
        </p:spPr>
        <p:txBody>
          <a:bodyPr>
            <a:normAutofit/>
          </a:bodyPr>
          <a:lstStyle/>
          <a:p>
            <a:r>
              <a:rPr lang="en-US" sz="60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bangkim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US" sz="6000" dirty="0" err="1">
                <a:latin typeface="Vollkorn" pitchFamily="2" charset="0"/>
                <a:ea typeface="Vollkorn" pitchFamily="2" charset="0"/>
              </a:rPr>
              <a:t>Kilhbelh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Amah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kia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en in. D.S.</a:t>
            </a:r>
            <a:endParaRPr lang="en-US" sz="6000" dirty="0">
              <a:latin typeface="Vollkorn" pitchFamily="2" charset="0"/>
              <a:ea typeface="Vollkorn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9" y="1419225"/>
            <a:ext cx="1165273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 DI’N </a:t>
            </a:r>
            <a:r>
              <a:rPr lang="en-IN" sz="55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BANGKIM</a:t>
            </a:r>
            <a:endParaRPr lang="en-IN" sz="55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472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1" y="2146650"/>
            <a:ext cx="11418276" cy="3878017"/>
          </a:xfrm>
        </p:spPr>
        <p:txBody>
          <a:bodyPr>
            <a:noAutofit/>
          </a:bodyPr>
          <a:lstStyle/>
          <a:p>
            <a:pPr algn="l"/>
            <a:r>
              <a:rPr lang="en-US" sz="6000" dirty="0">
                <a:latin typeface="Vollkorn" pitchFamily="2" charset="0"/>
                <a:ea typeface="Vollkorn" pitchFamily="2" charset="0"/>
              </a:rPr>
              <a:t>Aw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piandang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hi, aw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piandang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l"/>
            <a:r>
              <a:rPr lang="en-US" sz="6000" dirty="0" err="1">
                <a:latin typeface="Vollkorn" pitchFamily="2" charset="0"/>
                <a:ea typeface="Vollkorn" pitchFamily="2" charset="0"/>
              </a:rPr>
              <a:t>Kumpite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kumpi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US" sz="6000" dirty="0">
                <a:latin typeface="Vollkorn" pitchFamily="2" charset="0"/>
                <a:ea typeface="Vollkorn" pitchFamily="2" charset="0"/>
              </a:rPr>
              <a:t>A it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chih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minloh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a,</a:t>
            </a:r>
          </a:p>
          <a:p>
            <a:pPr algn="l"/>
            <a:r>
              <a:rPr lang="en-US" sz="60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kha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nuai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khawlsak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.</a:t>
            </a:r>
            <a:endParaRPr lang="en-US" sz="6000" dirty="0">
              <a:latin typeface="Vollkorn" pitchFamily="2" charset="0"/>
              <a:ea typeface="Vollkorn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9" y="368840"/>
            <a:ext cx="1165273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 DI’N BANGKIM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69629" y="1209273"/>
            <a:ext cx="1165273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114)</a:t>
            </a:r>
            <a:endParaRPr lang="en-IN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266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1" y="2875208"/>
            <a:ext cx="11418276" cy="1973017"/>
          </a:xfrm>
        </p:spPr>
        <p:txBody>
          <a:bodyPr>
            <a:normAutofit/>
          </a:bodyPr>
          <a:lstStyle/>
          <a:p>
            <a:r>
              <a:rPr lang="en-US" sz="60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bangkim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US" sz="60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kha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nuai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khawlsak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. D.S</a:t>
            </a:r>
            <a:endParaRPr lang="en-US" sz="6000" dirty="0">
              <a:latin typeface="Vollkorn" pitchFamily="2" charset="0"/>
              <a:ea typeface="Vollkorn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9" y="1419225"/>
            <a:ext cx="1165273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 DI’N </a:t>
            </a:r>
            <a:r>
              <a:rPr lang="en-IN" sz="55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BANGKIM</a:t>
            </a:r>
            <a:endParaRPr lang="en-IN" sz="55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260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212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5</cp:revision>
  <dcterms:created xsi:type="dcterms:W3CDTF">2022-05-28T15:59:33Z</dcterms:created>
  <dcterms:modified xsi:type="dcterms:W3CDTF">2024-04-04T17:06:26Z</dcterms:modified>
</cp:coreProperties>
</file>