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35166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THOU AW, KA KHA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5" y="1051814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106)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10198" y="1913588"/>
            <a:ext cx="11297540" cy="4410300"/>
          </a:xfrm>
        </p:spPr>
        <p:txBody>
          <a:bodyPr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Thou 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thou aw,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Kei a ding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Mangtutphah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ding.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kigelhta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 (2)</a:t>
            </a:r>
          </a:p>
        </p:txBody>
      </p:sp>
    </p:spTree>
    <p:extLst>
      <p:ext uri="{BB962C8B-B14F-4D97-AF65-F5344CB8AC3E}">
        <p14:creationId xmlns:p14="http://schemas.microsoft.com/office/powerpoint/2010/main" val="76655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35166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THOU AW, KA KHA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10198" y="1648669"/>
            <a:ext cx="11297540" cy="4410300"/>
          </a:xfrm>
        </p:spPr>
        <p:txBody>
          <a:bodyPr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thuumsak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khasiat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gen;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silsiang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tutphah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.(2)</a:t>
            </a:r>
          </a:p>
        </p:txBody>
      </p:sp>
    </p:spTree>
    <p:extLst>
      <p:ext uri="{BB962C8B-B14F-4D97-AF65-F5344CB8AC3E}">
        <p14:creationId xmlns:p14="http://schemas.microsoft.com/office/powerpoint/2010/main" val="202371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35166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THOU AW, KA KHA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10198" y="1665760"/>
            <a:ext cx="11297540" cy="4410300"/>
          </a:xfrm>
        </p:spPr>
        <p:txBody>
          <a:bodyPr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hiamma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Mulkimhuai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thuakte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Thuumna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 uh,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nakpi'n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Ngaidam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ngaidam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aw.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tatsa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phalke’n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chi. (2)</a:t>
            </a:r>
          </a:p>
        </p:txBody>
      </p:sp>
    </p:spTree>
    <p:extLst>
      <p:ext uri="{BB962C8B-B14F-4D97-AF65-F5344CB8AC3E}">
        <p14:creationId xmlns:p14="http://schemas.microsoft.com/office/powerpoint/2010/main" val="285454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35166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THOU AW, KA KHA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10198" y="1682852"/>
            <a:ext cx="11297540" cy="4410300"/>
          </a:xfrm>
        </p:spPr>
        <p:txBody>
          <a:bodyPr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ngaihdam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ta ding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"Abba, Pa aw, Pa aw," chi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Lung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hi. (2)</a:t>
            </a:r>
          </a:p>
        </p:txBody>
      </p:sp>
    </p:spTree>
    <p:extLst>
      <p:ext uri="{BB962C8B-B14F-4D97-AF65-F5344CB8AC3E}">
        <p14:creationId xmlns:p14="http://schemas.microsoft.com/office/powerpoint/2010/main" val="342840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189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15</cp:revision>
  <dcterms:created xsi:type="dcterms:W3CDTF">2022-02-19T05:08:05Z</dcterms:created>
  <dcterms:modified xsi:type="dcterms:W3CDTF">2024-04-18T11:36:23Z</dcterms:modified>
</cp:coreProperties>
</file>