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4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6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9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0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7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1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6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18D3-42B4-0048-99BF-B17BDD0D127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4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718D3-42B4-0048-99BF-B17BDD0D127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658DE-7A4F-A343-9ED7-407ACAC8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250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06400"/>
            <a:ext cx="11578107" cy="76557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THANGVAN SUNNI TANG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88CD0BC-B5DB-644B-896B-BDC3BCB96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171977"/>
            <a:ext cx="11578106" cy="399246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102)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64D04E9-1DE6-F842-B041-BC17181058C7}"/>
              </a:ext>
            </a:extLst>
          </p:cNvPr>
          <p:cNvSpPr txBox="1"/>
          <p:nvPr/>
        </p:nvSpPr>
        <p:spPr>
          <a:xfrm>
            <a:off x="304798" y="1937554"/>
            <a:ext cx="115781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Thangvan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sunni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lam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79388"/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Guam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mual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zinna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ah;</a:t>
            </a:r>
          </a:p>
          <a:p>
            <a:pPr marL="1793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: ‘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K’on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nusia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ngeilou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ding,’</a:t>
            </a:r>
          </a:p>
          <a:p>
            <a:pPr marL="1793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thuchiam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zuau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ngeilou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4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06400"/>
            <a:ext cx="11578107" cy="76557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THANGVAN SUNNI TANG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64D04E9-1DE6-F842-B041-BC17181058C7}"/>
              </a:ext>
            </a:extLst>
          </p:cNvPr>
          <p:cNvSpPr txBox="1"/>
          <p:nvPr/>
        </p:nvSpPr>
        <p:spPr>
          <a:xfrm>
            <a:off x="304798" y="1937554"/>
            <a:ext cx="115781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algn="ctr"/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Thangvan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sunni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taang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thangvan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sunni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taang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79388" algn="ctr"/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thupina'n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dim hi;</a:t>
            </a:r>
          </a:p>
          <a:p>
            <a:pPr marL="179388" algn="ctr"/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Halleluia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kipahna'n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dim,</a:t>
            </a:r>
          </a:p>
          <a:p>
            <a:pPr marL="179388" algn="ctr"/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: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a.</a:t>
            </a:r>
            <a:endParaRPr lang="en-US" sz="48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06400"/>
            <a:ext cx="11578107" cy="76557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THANGVAN SUNNI TANG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88CD0BC-B5DB-644B-896B-BDC3BCB96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171977"/>
            <a:ext cx="11578106" cy="399246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102)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64D04E9-1DE6-F842-B041-BC17181058C7}"/>
              </a:ext>
            </a:extLst>
          </p:cNvPr>
          <p:cNvSpPr txBox="1"/>
          <p:nvPr/>
        </p:nvSpPr>
        <p:spPr>
          <a:xfrm>
            <a:off x="304798" y="1937554"/>
            <a:ext cx="115781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kimvel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mial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793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liah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ngeilou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79388"/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Amah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mialna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omlou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79388"/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Amah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ton,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lamtawn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057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06400"/>
            <a:ext cx="11578107" cy="76557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THANGVAN SUNNI TANG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64D04E9-1DE6-F842-B041-BC17181058C7}"/>
              </a:ext>
            </a:extLst>
          </p:cNvPr>
          <p:cNvSpPr txBox="1"/>
          <p:nvPr/>
        </p:nvSpPr>
        <p:spPr>
          <a:xfrm>
            <a:off x="304798" y="1937554"/>
            <a:ext cx="115781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algn="ctr"/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Thangvan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sunni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taang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thangvan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sunni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taang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79388" algn="ctr"/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thupina'n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dim hi;</a:t>
            </a:r>
          </a:p>
          <a:p>
            <a:pPr marL="179388" algn="ctr"/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Halleluia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kipahna'n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dim,</a:t>
            </a:r>
          </a:p>
          <a:p>
            <a:pPr marL="179388" algn="ctr"/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: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a.</a:t>
            </a:r>
            <a:endParaRPr lang="en-US" sz="48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55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06400"/>
            <a:ext cx="11578107" cy="76557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THANGVAN SUNNI TANG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88CD0BC-B5DB-644B-896B-BDC3BCB96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171977"/>
            <a:ext cx="11578106" cy="399246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102)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64D04E9-1DE6-F842-B041-BC17181058C7}"/>
              </a:ext>
            </a:extLst>
          </p:cNvPr>
          <p:cNvSpPr txBox="1"/>
          <p:nvPr/>
        </p:nvSpPr>
        <p:spPr>
          <a:xfrm>
            <a:off x="304798" y="1937554"/>
            <a:ext cx="115781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Thangvan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zuan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niteng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79388"/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lamtawn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79388"/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kipak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79388"/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Sunni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63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5C973-3F3F-AA43-B91F-5C14DD88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406400"/>
            <a:ext cx="11578107" cy="76557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THANGVAN SUNNI TANG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64D04E9-1DE6-F842-B041-BC17181058C7}"/>
              </a:ext>
            </a:extLst>
          </p:cNvPr>
          <p:cNvSpPr txBox="1"/>
          <p:nvPr/>
        </p:nvSpPr>
        <p:spPr>
          <a:xfrm>
            <a:off x="304798" y="1937554"/>
            <a:ext cx="115781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algn="ctr"/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Thangvan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sunni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taang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thangvan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sunni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taang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79388" algn="ctr"/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thupina'n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dim hi;</a:t>
            </a:r>
          </a:p>
          <a:p>
            <a:pPr marL="179388" algn="ctr"/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Halleluia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kipahna'n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dim,</a:t>
            </a:r>
          </a:p>
          <a:p>
            <a:pPr marL="179388" algn="ctr"/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: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a.</a:t>
            </a:r>
            <a:endParaRPr lang="en-US" sz="48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07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232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THANGVAN SUNNI TANG</vt:lpstr>
      <vt:lpstr>THANGVAN SUNNI TANG</vt:lpstr>
      <vt:lpstr>THANGVAN SUNNI TANG</vt:lpstr>
      <vt:lpstr>THANGVAN SUNNI TANG</vt:lpstr>
      <vt:lpstr>THANGVAN SUNNI TANG</vt:lpstr>
      <vt:lpstr>THANGVAN SUNNI TANG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THANGVAN SUNNI TANG</dc:title>
  <dc:creator>Summinlun Vualnam</dc:creator>
  <cp:lastModifiedBy>Microsoft account</cp:lastModifiedBy>
  <cp:revision>2</cp:revision>
  <dcterms:created xsi:type="dcterms:W3CDTF">2022-08-27T18:19:00Z</dcterms:created>
  <dcterms:modified xsi:type="dcterms:W3CDTF">2024-04-04T15:23:29Z</dcterms:modified>
</cp:coreProperties>
</file>