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54"/>
  </p:normalViewPr>
  <p:slideViewPr>
    <p:cSldViewPr snapToGrid="0" snapToObjects="1">
      <p:cViewPr varScale="1">
        <p:scale>
          <a:sx n="109" d="100"/>
          <a:sy n="109" d="100"/>
        </p:scale>
        <p:origin x="5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718D3-42B4-0048-99BF-B17BDD0D1270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658DE-7A4F-A343-9ED7-407ACAC89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041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718D3-42B4-0048-99BF-B17BDD0D1270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658DE-7A4F-A343-9ED7-407ACAC89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211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718D3-42B4-0048-99BF-B17BDD0D1270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658DE-7A4F-A343-9ED7-407ACAC89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81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718D3-42B4-0048-99BF-B17BDD0D1270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658DE-7A4F-A343-9ED7-407ACAC89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261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718D3-42B4-0048-99BF-B17BDD0D1270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658DE-7A4F-A343-9ED7-407ACAC89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692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718D3-42B4-0048-99BF-B17BDD0D1270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658DE-7A4F-A343-9ED7-407ACAC89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509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718D3-42B4-0048-99BF-B17BDD0D1270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658DE-7A4F-A343-9ED7-407ACAC89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076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718D3-42B4-0048-99BF-B17BDD0D1270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658DE-7A4F-A343-9ED7-407ACAC89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813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718D3-42B4-0048-99BF-B17BDD0D1270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658DE-7A4F-A343-9ED7-407ACAC89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564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718D3-42B4-0048-99BF-B17BDD0D1270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658DE-7A4F-A343-9ED7-407ACAC89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667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718D3-42B4-0048-99BF-B17BDD0D1270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658DE-7A4F-A343-9ED7-407ACAC89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841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2718D3-42B4-0048-99BF-B17BDD0D1270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3658DE-7A4F-A343-9ED7-407ACAC89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7250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765C973-3F3F-AA43-B91F-5C14DD88EF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9093" y="406400"/>
            <a:ext cx="11578107" cy="765577"/>
          </a:xfrm>
        </p:spPr>
        <p:txBody>
          <a:bodyPr>
            <a:no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THANGVAN SUNNI TANG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88CD0BC-B5DB-644B-896B-BDC3BCB96E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" y="1171977"/>
            <a:ext cx="11578106" cy="399246"/>
          </a:xfrm>
        </p:spPr>
        <p:txBody>
          <a:bodyPr>
            <a:noAutofit/>
          </a:bodyPr>
          <a:lstStyle/>
          <a:p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102)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64D04E9-1DE6-F842-B041-BC17181058C7}"/>
              </a:ext>
            </a:extLst>
          </p:cNvPr>
          <p:cNvSpPr txBox="1"/>
          <p:nvPr/>
        </p:nvSpPr>
        <p:spPr>
          <a:xfrm>
            <a:off x="304798" y="1937554"/>
            <a:ext cx="1157810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/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Thangvan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sunni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taang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lam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taan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pPr marL="179388"/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Guam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leh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mual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tawn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zinna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ah;</a:t>
            </a:r>
          </a:p>
          <a:p>
            <a:pPr marL="179388"/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Jesu'n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chiam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: ‘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K’on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nusia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ngeilou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ding,’</a:t>
            </a:r>
          </a:p>
          <a:p>
            <a:pPr marL="179388"/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Pathian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thuchiam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zuau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ngeilou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hi.</a:t>
            </a:r>
            <a:endParaRPr lang="en-US" sz="48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5442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765C973-3F3F-AA43-B91F-5C14DD88EF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9093" y="406400"/>
            <a:ext cx="11578107" cy="765577"/>
          </a:xfrm>
        </p:spPr>
        <p:txBody>
          <a:bodyPr>
            <a:no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THANGVAN SUNNI TANG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64D04E9-1DE6-F842-B041-BC17181058C7}"/>
              </a:ext>
            </a:extLst>
          </p:cNvPr>
          <p:cNvSpPr txBox="1"/>
          <p:nvPr/>
        </p:nvSpPr>
        <p:spPr>
          <a:xfrm>
            <a:off x="304798" y="1937554"/>
            <a:ext cx="1157810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algn="ctr"/>
            <a:r>
              <a:rPr lang="en-US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Thangvan</a:t>
            </a:r>
            <a:r>
              <a:rPr lang="en-US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sunni</a:t>
            </a:r>
            <a:r>
              <a:rPr lang="en-US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taang</a:t>
            </a:r>
            <a:r>
              <a:rPr lang="en-US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  <a:r>
              <a:rPr lang="en-US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thangvan</a:t>
            </a:r>
            <a:r>
              <a:rPr lang="en-US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sunni</a:t>
            </a:r>
            <a:r>
              <a:rPr lang="en-US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taang</a:t>
            </a:r>
            <a:r>
              <a:rPr lang="en-US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pPr marL="179388" algn="ctr"/>
            <a:r>
              <a:rPr lang="en-US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Pathian</a:t>
            </a:r>
            <a:r>
              <a:rPr lang="en-US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thupina'n</a:t>
            </a:r>
            <a:r>
              <a:rPr lang="en-US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kha</a:t>
            </a:r>
            <a:r>
              <a:rPr lang="en-US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dim hi;</a:t>
            </a:r>
          </a:p>
          <a:p>
            <a:pPr marL="179388" algn="ctr"/>
            <a:r>
              <a:rPr lang="en-US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Halleluia</a:t>
            </a:r>
            <a:r>
              <a:rPr lang="en-US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  <a:r>
              <a:rPr lang="en-US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kipahna'n</a:t>
            </a:r>
            <a:r>
              <a:rPr lang="en-US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dim,</a:t>
            </a:r>
          </a:p>
          <a:p>
            <a:pPr marL="179388" algn="ctr"/>
            <a:r>
              <a:rPr lang="en-US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 </a:t>
            </a:r>
            <a:r>
              <a:rPr lang="en-US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phat</a:t>
            </a:r>
            <a:r>
              <a:rPr lang="en-US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la </a:t>
            </a:r>
            <a:r>
              <a:rPr lang="en-US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sa</a:t>
            </a:r>
            <a:r>
              <a:rPr lang="en-US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: </a:t>
            </a:r>
            <a:r>
              <a:rPr lang="en-US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Jesu</a:t>
            </a:r>
            <a:r>
              <a:rPr lang="en-US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kei</a:t>
            </a:r>
            <a:r>
              <a:rPr lang="en-US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a.</a:t>
            </a:r>
            <a:endParaRPr lang="en-US" sz="4800" i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340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765C973-3F3F-AA43-B91F-5C14DD88EF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9093" y="406400"/>
            <a:ext cx="11578107" cy="765577"/>
          </a:xfrm>
        </p:spPr>
        <p:txBody>
          <a:bodyPr>
            <a:no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THANGVAN SUNNI TANG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88CD0BC-B5DB-644B-896B-BDC3BCB96E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" y="1171977"/>
            <a:ext cx="11578106" cy="399246"/>
          </a:xfrm>
        </p:spPr>
        <p:txBody>
          <a:bodyPr>
            <a:noAutofit/>
          </a:bodyPr>
          <a:lstStyle/>
          <a:p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102)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64D04E9-1DE6-F842-B041-BC17181058C7}"/>
              </a:ext>
            </a:extLst>
          </p:cNvPr>
          <p:cNvSpPr txBox="1"/>
          <p:nvPr/>
        </p:nvSpPr>
        <p:spPr>
          <a:xfrm>
            <a:off x="304798" y="1937554"/>
            <a:ext cx="1157810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/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paina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kimvel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mial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tuam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zong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pPr marL="179388"/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honpa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leh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pipa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liah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ngeilou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</a:t>
            </a:r>
          </a:p>
          <a:p>
            <a:pPr marL="179388"/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Amah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vak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ahi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mialna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omlou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pPr marL="179388"/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Amah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toh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ton,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lamtawn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in.</a:t>
            </a:r>
            <a:endParaRPr lang="en-US" sz="48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4057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765C973-3F3F-AA43-B91F-5C14DD88EF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9093" y="406400"/>
            <a:ext cx="11578107" cy="765577"/>
          </a:xfrm>
        </p:spPr>
        <p:txBody>
          <a:bodyPr>
            <a:no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THANGVAN SUNNI TANG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64D04E9-1DE6-F842-B041-BC17181058C7}"/>
              </a:ext>
            </a:extLst>
          </p:cNvPr>
          <p:cNvSpPr txBox="1"/>
          <p:nvPr/>
        </p:nvSpPr>
        <p:spPr>
          <a:xfrm>
            <a:off x="304798" y="1937554"/>
            <a:ext cx="1157810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algn="ctr"/>
            <a:r>
              <a:rPr lang="en-US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Thangvan</a:t>
            </a:r>
            <a:r>
              <a:rPr lang="en-US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sunni</a:t>
            </a:r>
            <a:r>
              <a:rPr lang="en-US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taang</a:t>
            </a:r>
            <a:r>
              <a:rPr lang="en-US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  <a:r>
              <a:rPr lang="en-US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thangvan</a:t>
            </a:r>
            <a:r>
              <a:rPr lang="en-US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sunni</a:t>
            </a:r>
            <a:r>
              <a:rPr lang="en-US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taang</a:t>
            </a:r>
            <a:r>
              <a:rPr lang="en-US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pPr marL="179388" algn="ctr"/>
            <a:r>
              <a:rPr lang="en-US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Pathian</a:t>
            </a:r>
            <a:r>
              <a:rPr lang="en-US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thupina'n</a:t>
            </a:r>
            <a:r>
              <a:rPr lang="en-US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kha</a:t>
            </a:r>
            <a:r>
              <a:rPr lang="en-US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dim hi;</a:t>
            </a:r>
          </a:p>
          <a:p>
            <a:pPr marL="179388" algn="ctr"/>
            <a:r>
              <a:rPr lang="en-US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Halleluia</a:t>
            </a:r>
            <a:r>
              <a:rPr lang="en-US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  <a:r>
              <a:rPr lang="en-US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kipahna'n</a:t>
            </a:r>
            <a:r>
              <a:rPr lang="en-US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dim,</a:t>
            </a:r>
          </a:p>
          <a:p>
            <a:pPr marL="179388" algn="ctr"/>
            <a:r>
              <a:rPr lang="en-US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 </a:t>
            </a:r>
            <a:r>
              <a:rPr lang="en-US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phat</a:t>
            </a:r>
            <a:r>
              <a:rPr lang="en-US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la </a:t>
            </a:r>
            <a:r>
              <a:rPr lang="en-US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sa</a:t>
            </a:r>
            <a:r>
              <a:rPr lang="en-US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: </a:t>
            </a:r>
            <a:r>
              <a:rPr lang="en-US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Jesu</a:t>
            </a:r>
            <a:r>
              <a:rPr lang="en-US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kei</a:t>
            </a:r>
            <a:r>
              <a:rPr lang="en-US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a.</a:t>
            </a:r>
            <a:endParaRPr lang="en-US" sz="4800" i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2558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765C973-3F3F-AA43-B91F-5C14DD88EF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9093" y="406400"/>
            <a:ext cx="11578107" cy="765577"/>
          </a:xfrm>
        </p:spPr>
        <p:txBody>
          <a:bodyPr>
            <a:no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THANGVAN SUNNI TANG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88CD0BC-B5DB-644B-896B-BDC3BCB96E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" y="1171977"/>
            <a:ext cx="11578106" cy="399246"/>
          </a:xfrm>
        </p:spPr>
        <p:txBody>
          <a:bodyPr>
            <a:noAutofit/>
          </a:bodyPr>
          <a:lstStyle/>
          <a:p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102)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64D04E9-1DE6-F842-B041-BC17181058C7}"/>
              </a:ext>
            </a:extLst>
          </p:cNvPr>
          <p:cNvSpPr txBox="1"/>
          <p:nvPr/>
        </p:nvSpPr>
        <p:spPr>
          <a:xfrm>
            <a:off x="304798" y="1937554"/>
            <a:ext cx="1157810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/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Thangvan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inn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zuan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niteng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pai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pPr marL="179388"/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lamtawn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 A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phat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la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</a:t>
            </a:r>
          </a:p>
          <a:p>
            <a:pPr marL="179388"/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vak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taan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kipak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pai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pPr marL="179388"/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Sunni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taang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pai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itna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ni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taang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.</a:t>
            </a:r>
            <a:endParaRPr lang="en-US" sz="48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3763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765C973-3F3F-AA43-B91F-5C14DD88EF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9093" y="406400"/>
            <a:ext cx="11578107" cy="765577"/>
          </a:xfrm>
        </p:spPr>
        <p:txBody>
          <a:bodyPr>
            <a:no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THANGVAN SUNNI TANG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64D04E9-1DE6-F842-B041-BC17181058C7}"/>
              </a:ext>
            </a:extLst>
          </p:cNvPr>
          <p:cNvSpPr txBox="1"/>
          <p:nvPr/>
        </p:nvSpPr>
        <p:spPr>
          <a:xfrm>
            <a:off x="304798" y="1937554"/>
            <a:ext cx="1157810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algn="ctr"/>
            <a:r>
              <a:rPr lang="en-US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Thangvan</a:t>
            </a:r>
            <a:r>
              <a:rPr lang="en-US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sunni</a:t>
            </a:r>
            <a:r>
              <a:rPr lang="en-US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taang</a:t>
            </a:r>
            <a:r>
              <a:rPr lang="en-US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  <a:r>
              <a:rPr lang="en-US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thangvan</a:t>
            </a:r>
            <a:r>
              <a:rPr lang="en-US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sunni</a:t>
            </a:r>
            <a:r>
              <a:rPr lang="en-US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taang</a:t>
            </a:r>
            <a:r>
              <a:rPr lang="en-US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pPr marL="179388" algn="ctr"/>
            <a:r>
              <a:rPr lang="en-US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Pathian</a:t>
            </a:r>
            <a:r>
              <a:rPr lang="en-US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thupina'n</a:t>
            </a:r>
            <a:r>
              <a:rPr lang="en-US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kha</a:t>
            </a:r>
            <a:r>
              <a:rPr lang="en-US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dim hi;</a:t>
            </a:r>
          </a:p>
          <a:p>
            <a:pPr marL="179388" algn="ctr"/>
            <a:r>
              <a:rPr lang="en-US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Halleluia</a:t>
            </a:r>
            <a:r>
              <a:rPr lang="en-US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  <a:r>
              <a:rPr lang="en-US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kipahna'n</a:t>
            </a:r>
            <a:r>
              <a:rPr lang="en-US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dim,</a:t>
            </a:r>
          </a:p>
          <a:p>
            <a:pPr marL="179388" algn="ctr"/>
            <a:r>
              <a:rPr lang="en-US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 </a:t>
            </a:r>
            <a:r>
              <a:rPr lang="en-US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phat</a:t>
            </a:r>
            <a:r>
              <a:rPr lang="en-US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la </a:t>
            </a:r>
            <a:r>
              <a:rPr lang="en-US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sa</a:t>
            </a:r>
            <a:r>
              <a:rPr lang="en-US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: </a:t>
            </a:r>
            <a:r>
              <a:rPr lang="en-US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Jesu</a:t>
            </a:r>
            <a:r>
              <a:rPr lang="en-US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kei</a:t>
            </a:r>
            <a:r>
              <a:rPr lang="en-US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a.</a:t>
            </a:r>
            <a:endParaRPr lang="en-US" sz="4800" i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90760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232</Words>
  <Application>Microsoft Office PowerPoint</Application>
  <PresentationFormat>Widescreen</PresentationFormat>
  <Paragraphs>33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THANGVAN SUNNI TANG</vt:lpstr>
      <vt:lpstr>THANGVAN SUNNI TANG</vt:lpstr>
      <vt:lpstr>THANGVAN SUNNI TANG</vt:lpstr>
      <vt:lpstr>THANGVAN SUNNI TANG</vt:lpstr>
      <vt:lpstr>THANGVAN SUNNI TANG</vt:lpstr>
      <vt:lpstr>THANGVAN SUNNI TANG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THANGVAN SUNNI TANG</dc:title>
  <dc:creator>Summinlun Vualnam</dc:creator>
  <cp:lastModifiedBy>Microsoft account</cp:lastModifiedBy>
  <cp:revision>2</cp:revision>
  <dcterms:created xsi:type="dcterms:W3CDTF">2022-08-27T18:19:00Z</dcterms:created>
  <dcterms:modified xsi:type="dcterms:W3CDTF">2024-04-04T15:23:29Z</dcterms:modified>
</cp:coreProperties>
</file>