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012686"/>
            <a:ext cx="11418276" cy="5540514"/>
          </a:xfrm>
        </p:spPr>
        <p:txBody>
          <a:bodyPr>
            <a:normAutofit/>
          </a:bodyPr>
          <a:lstStyle/>
          <a:p>
            <a:pPr algn="l"/>
            <a:endParaRPr lang="en-IN" sz="4000" dirty="0">
              <a:latin typeface="Times" pitchFamily="2" charset="0"/>
            </a:endParaRPr>
          </a:p>
          <a:p>
            <a:pPr algn="l"/>
            <a:r>
              <a:rPr lang="en-IN" sz="4000" dirty="0">
                <a:latin typeface="Times" pitchFamily="2" charset="0"/>
              </a:rPr>
              <a:t>		</a:t>
            </a:r>
          </a:p>
          <a:p>
            <a:pPr algn="l"/>
            <a:r>
              <a:rPr lang="en-IN" sz="4000" dirty="0">
                <a:latin typeface="Times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Jesu</a:t>
            </a:r>
            <a:r>
              <a:rPr lang="en-US" sz="4800" dirty="0" smtClean="0">
                <a:latin typeface="DM Sans 14pt ExtraBold" pitchFamily="2" charset="0"/>
              </a:rPr>
              <a:t> </a:t>
            </a:r>
            <a:r>
              <a:rPr lang="en-US" sz="4800" dirty="0">
                <a:latin typeface="DM Sans 14pt ExtraBold" pitchFamily="2" charset="0"/>
              </a:rPr>
              <a:t>min </a:t>
            </a:r>
            <a:r>
              <a:rPr lang="en-US" sz="4800" dirty="0" err="1">
                <a:latin typeface="DM Sans 14pt ExtraBold" pitchFamily="2" charset="0"/>
              </a:rPr>
              <a:t>lian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phat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chiat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ni</a:t>
            </a:r>
            <a:r>
              <a:rPr lang="en-US" sz="4800" dirty="0">
                <a:latin typeface="DM Sans 14pt ExtraBold" pitchFamily="2" charset="0"/>
              </a:rPr>
              <a:t> e,</a:t>
            </a:r>
            <a:br>
              <a:rPr lang="en-US" sz="4800" dirty="0">
                <a:latin typeface="DM Sans 14pt ExtraBold" pitchFamily="2" charset="0"/>
              </a:rPr>
            </a:br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Angelte'n</a:t>
            </a:r>
            <a:r>
              <a:rPr lang="en-US" sz="4800" dirty="0" smtClean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bia'n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kuun</a:t>
            </a:r>
            <a:r>
              <a:rPr lang="en-US" sz="4800" dirty="0">
                <a:latin typeface="DM Sans 14pt ExtraBold" pitchFamily="2" charset="0"/>
              </a:rPr>
              <a:t> hen</a:t>
            </a:r>
            <a:r>
              <a:rPr lang="en-US" sz="4800" dirty="0" smtClean="0">
                <a:latin typeface="DM Sans 14pt ExtraBold" pitchFamily="2" charset="0"/>
              </a:rPr>
              <a:t>; (2)</a:t>
            </a:r>
            <a:r>
              <a:rPr lang="en-US" sz="4800" dirty="0">
                <a:latin typeface="DM Sans 14pt ExtraBold" pitchFamily="2" charset="0"/>
              </a:rPr>
              <a:t/>
            </a:r>
            <a:br>
              <a:rPr lang="en-US" sz="4800" dirty="0">
                <a:latin typeface="DM Sans 14pt ExtraBold" pitchFamily="2" charset="0"/>
              </a:rPr>
            </a:br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Mangpen</a:t>
            </a:r>
            <a:r>
              <a:rPr lang="en-US" sz="4800" dirty="0">
                <a:latin typeface="DM Sans 14pt ExtraBold" pitchFamily="2" charset="0"/>
              </a:rPr>
              <a:t>' </a:t>
            </a:r>
            <a:r>
              <a:rPr lang="en-US" sz="4800" dirty="0" err="1">
                <a:latin typeface="DM Sans 14pt ExtraBold" pitchFamily="2" charset="0"/>
              </a:rPr>
              <a:t>lukhu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hon</a:t>
            </a:r>
            <a:r>
              <a:rPr lang="en-US" sz="4800" dirty="0">
                <a:latin typeface="DM Sans 14pt ExtraBold" pitchFamily="2" charset="0"/>
              </a:rPr>
              <a:t> la </a:t>
            </a:r>
            <a:r>
              <a:rPr lang="en-US" sz="4800" dirty="0" err="1">
                <a:latin typeface="DM Sans 14pt ExtraBold" pitchFamily="2" charset="0"/>
              </a:rPr>
              <a:t>unla</a:t>
            </a:r>
            <a:r>
              <a:rPr lang="en-US" sz="4800" dirty="0">
                <a:latin typeface="DM Sans 14pt ExtraBold" pitchFamily="2" charset="0"/>
              </a:rPr>
              <a:t>,</a:t>
            </a:r>
            <a:br>
              <a:rPr lang="en-US" sz="4800" dirty="0">
                <a:latin typeface="DM Sans 14pt ExtraBold" pitchFamily="2" charset="0"/>
              </a:rPr>
            </a:br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Khusak</a:t>
            </a:r>
            <a:r>
              <a:rPr lang="en-US" sz="4800" dirty="0" smtClean="0">
                <a:latin typeface="DM Sans 14pt ExtraBold" pitchFamily="2" charset="0"/>
              </a:rPr>
              <a:t> </a:t>
            </a:r>
            <a:r>
              <a:rPr lang="en-US" sz="4800" dirty="0">
                <a:latin typeface="DM Sans 14pt ExtraBold" pitchFamily="2" charset="0"/>
              </a:rPr>
              <a:t>un </a:t>
            </a:r>
            <a:r>
              <a:rPr lang="en-US" sz="4800" dirty="0" err="1">
                <a:latin typeface="DM Sans 14pt ExtraBold" pitchFamily="2" charset="0"/>
              </a:rPr>
              <a:t>miteng</a:t>
            </a:r>
            <a:r>
              <a:rPr lang="en-US" sz="4800" dirty="0">
                <a:latin typeface="DM Sans 14pt ExtraBold" pitchFamily="2" charset="0"/>
              </a:rPr>
              <a:t>' </a:t>
            </a:r>
            <a:r>
              <a:rPr lang="en-US" sz="4800" dirty="0" err="1">
                <a:latin typeface="DM Sans 14pt ExtraBold" pitchFamily="2" charset="0"/>
              </a:rPr>
              <a:t>Lal</a:t>
            </a:r>
            <a:r>
              <a:rPr lang="en-US" sz="4800" dirty="0">
                <a:latin typeface="DM Sans 14pt ExtraBold" pitchFamily="2" charset="0"/>
              </a:rPr>
              <a:t>!</a:t>
            </a:r>
            <a:endParaRPr lang="en-IN" sz="4800" dirty="0">
              <a:latin typeface="DM Sans 14pt ExtraBold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 MIN LIAN PHAT CHIAT NI E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012686"/>
            <a:ext cx="11418276" cy="5540514"/>
          </a:xfrm>
        </p:spPr>
        <p:txBody>
          <a:bodyPr anchor="ctr">
            <a:normAutofit/>
          </a:bodyPr>
          <a:lstStyle/>
          <a:p>
            <a:pPr algn="l"/>
            <a:r>
              <a:rPr lang="en-IN" sz="4000" dirty="0" smtClean="0">
                <a:latin typeface="DM Sans 14pt ExtraBold" pitchFamily="2" charset="0"/>
              </a:rPr>
              <a:t>	</a:t>
            </a:r>
            <a:r>
              <a:rPr lang="en-IN" sz="4800" dirty="0" err="1" smtClean="0">
                <a:latin typeface="DM Sans 14pt ExtraBold" pitchFamily="2" charset="0"/>
              </a:rPr>
              <a:t>Martarte'n</a:t>
            </a:r>
            <a:r>
              <a:rPr lang="en-IN" sz="4800" dirty="0" smtClean="0">
                <a:latin typeface="DM Sans 14pt ExtraBold" pitchFamily="2" charset="0"/>
              </a:rPr>
              <a:t> </a:t>
            </a:r>
            <a:r>
              <a:rPr lang="en-IN" sz="4800" dirty="0">
                <a:latin typeface="DM Sans 14pt ExtraBold" pitchFamily="2" charset="0"/>
              </a:rPr>
              <a:t>Amah </a:t>
            </a:r>
            <a:r>
              <a:rPr lang="en-IN" sz="4800" dirty="0" err="1">
                <a:latin typeface="DM Sans 14pt ExtraBold" pitchFamily="2" charset="0"/>
              </a:rPr>
              <a:t>khusak</a:t>
            </a:r>
            <a:r>
              <a:rPr lang="en-IN" sz="4800" dirty="0">
                <a:latin typeface="DM Sans 14pt ExtraBold" pitchFamily="2" charset="0"/>
              </a:rPr>
              <a:t> un,</a:t>
            </a:r>
          </a:p>
          <a:p>
            <a:pPr algn="l"/>
            <a:r>
              <a:rPr lang="en-IN" sz="4800" dirty="0" smtClean="0">
                <a:latin typeface="DM Sans 14pt ExtraBold" pitchFamily="2" charset="0"/>
              </a:rPr>
              <a:t>	A </a:t>
            </a:r>
            <a:r>
              <a:rPr lang="en-IN" sz="4800" dirty="0" err="1">
                <a:latin typeface="DM Sans 14pt ExtraBold" pitchFamily="2" charset="0"/>
              </a:rPr>
              <a:t>maitam</a:t>
            </a:r>
            <a:r>
              <a:rPr lang="en-IN" sz="4800" dirty="0">
                <a:latin typeface="DM Sans 14pt ExtraBold" pitchFamily="2" charset="0"/>
              </a:rPr>
              <a:t> pan </a:t>
            </a:r>
            <a:r>
              <a:rPr lang="en-IN" sz="4800" dirty="0" err="1">
                <a:latin typeface="DM Sans 14pt ExtraBold" pitchFamily="2" charset="0"/>
              </a:rPr>
              <a:t>hong</a:t>
            </a:r>
            <a:r>
              <a:rPr lang="en-IN" sz="4800" dirty="0">
                <a:latin typeface="DM Sans 14pt ExtraBold" pitchFamily="2" charset="0"/>
              </a:rPr>
              <a:t> </a:t>
            </a:r>
            <a:r>
              <a:rPr lang="en-IN" sz="4800" dirty="0" err="1">
                <a:latin typeface="DM Sans 14pt ExtraBold" pitchFamily="2" charset="0"/>
              </a:rPr>
              <a:t>sam</a:t>
            </a:r>
            <a:r>
              <a:rPr lang="en-IN" sz="4800" dirty="0">
                <a:latin typeface="DM Sans 14pt ExtraBold" pitchFamily="2" charset="0"/>
              </a:rPr>
              <a:t>;</a:t>
            </a:r>
          </a:p>
          <a:p>
            <a:pPr algn="l"/>
            <a:r>
              <a:rPr lang="en-IN" sz="4800" dirty="0" smtClean="0">
                <a:latin typeface="DM Sans 14pt ExtraBold" pitchFamily="2" charset="0"/>
              </a:rPr>
              <a:t>	</a:t>
            </a:r>
            <a:r>
              <a:rPr lang="en-IN" sz="4800" dirty="0" err="1" smtClean="0">
                <a:latin typeface="DM Sans 14pt ExtraBold" pitchFamily="2" charset="0"/>
              </a:rPr>
              <a:t>Phat</a:t>
            </a:r>
            <a:r>
              <a:rPr lang="en-IN" sz="4800" dirty="0" smtClean="0">
                <a:latin typeface="DM Sans 14pt ExtraBold" pitchFamily="2" charset="0"/>
              </a:rPr>
              <a:t> </a:t>
            </a:r>
            <a:r>
              <a:rPr lang="en-IN" sz="4800" dirty="0">
                <a:latin typeface="DM Sans 14pt ExtraBold" pitchFamily="2" charset="0"/>
              </a:rPr>
              <a:t>un </a:t>
            </a:r>
            <a:r>
              <a:rPr lang="en-IN" sz="4800" dirty="0" err="1">
                <a:latin typeface="DM Sans 14pt ExtraBold" pitchFamily="2" charset="0"/>
              </a:rPr>
              <a:t>Jese</a:t>
            </a:r>
            <a:r>
              <a:rPr lang="en-IN" sz="4800" dirty="0">
                <a:latin typeface="DM Sans 14pt ExtraBold" pitchFamily="2" charset="0"/>
              </a:rPr>
              <a:t> </a:t>
            </a:r>
            <a:r>
              <a:rPr lang="en-IN" sz="4800" dirty="0" err="1">
                <a:latin typeface="DM Sans 14pt ExtraBold" pitchFamily="2" charset="0"/>
              </a:rPr>
              <a:t>zikpi</a:t>
            </a:r>
            <a:r>
              <a:rPr lang="en-IN" sz="4800" dirty="0">
                <a:latin typeface="DM Sans 14pt ExtraBold" pitchFamily="2" charset="0"/>
              </a:rPr>
              <a:t> </a:t>
            </a:r>
            <a:r>
              <a:rPr lang="en-IN" sz="4800" dirty="0" err="1">
                <a:latin typeface="DM Sans 14pt ExtraBold" pitchFamily="2" charset="0"/>
              </a:rPr>
              <a:t>phat</a:t>
            </a:r>
            <a:r>
              <a:rPr lang="en-IN" sz="4800" dirty="0">
                <a:latin typeface="DM Sans 14pt ExtraBold" pitchFamily="2" charset="0"/>
              </a:rPr>
              <a:t> un,</a:t>
            </a:r>
          </a:p>
          <a:p>
            <a:pPr algn="l"/>
            <a:r>
              <a:rPr lang="en-IN" sz="4800" dirty="0" smtClean="0">
                <a:latin typeface="DM Sans 14pt ExtraBold" pitchFamily="2" charset="0"/>
              </a:rPr>
              <a:t>	</a:t>
            </a:r>
            <a:r>
              <a:rPr lang="en-IN" sz="4800" dirty="0" err="1" smtClean="0">
                <a:latin typeface="DM Sans 14pt ExtraBold" pitchFamily="2" charset="0"/>
              </a:rPr>
              <a:t>Khusak</a:t>
            </a:r>
            <a:r>
              <a:rPr lang="en-IN" sz="4800" dirty="0" smtClean="0">
                <a:latin typeface="DM Sans 14pt ExtraBold" pitchFamily="2" charset="0"/>
              </a:rPr>
              <a:t> </a:t>
            </a:r>
            <a:r>
              <a:rPr lang="en-IN" sz="4800" dirty="0">
                <a:latin typeface="DM Sans 14pt ExtraBold" pitchFamily="2" charset="0"/>
              </a:rPr>
              <a:t>un </a:t>
            </a:r>
            <a:r>
              <a:rPr lang="en-IN" sz="4800" dirty="0" err="1">
                <a:latin typeface="DM Sans 14pt ExtraBold" pitchFamily="2" charset="0"/>
              </a:rPr>
              <a:t>miteng</a:t>
            </a:r>
            <a:r>
              <a:rPr lang="en-IN" sz="4800" dirty="0">
                <a:latin typeface="DM Sans 14pt ExtraBold" pitchFamily="2" charset="0"/>
              </a:rPr>
              <a:t>' </a:t>
            </a:r>
            <a:r>
              <a:rPr lang="en-IN" sz="4800" dirty="0" err="1">
                <a:latin typeface="DM Sans 14pt ExtraBold" pitchFamily="2" charset="0"/>
              </a:rPr>
              <a:t>Lal</a:t>
            </a:r>
            <a:r>
              <a:rPr lang="en-IN" sz="4800" dirty="0">
                <a:latin typeface="DM Sans 14pt ExtraBold" pitchFamily="2" charset="0"/>
              </a:rPr>
              <a:t>!</a:t>
            </a:r>
            <a:endParaRPr lang="en-IN" sz="4800" dirty="0">
              <a:latin typeface="DM Sans 14pt ExtraBold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 MIN LIAN PHAT CHIAT NI E</a:t>
            </a:r>
          </a:p>
        </p:txBody>
      </p:sp>
    </p:spTree>
    <p:extLst>
      <p:ext uri="{BB962C8B-B14F-4D97-AF65-F5344CB8AC3E}">
        <p14:creationId xmlns:p14="http://schemas.microsoft.com/office/powerpoint/2010/main" val="1323992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012686"/>
            <a:ext cx="11418276" cy="5540514"/>
          </a:xfrm>
        </p:spPr>
        <p:txBody>
          <a:bodyPr>
            <a:normAutofit/>
          </a:bodyPr>
          <a:lstStyle/>
          <a:p>
            <a:pPr algn="l"/>
            <a:endParaRPr lang="en-IN" sz="4000" dirty="0">
              <a:latin typeface="Times" pitchFamily="2" charset="0"/>
            </a:endParaRPr>
          </a:p>
          <a:p>
            <a:pPr algn="l"/>
            <a:r>
              <a:rPr lang="en-IN" sz="4000" dirty="0">
                <a:latin typeface="Times" pitchFamily="2" charset="0"/>
              </a:rPr>
              <a:t>		</a:t>
            </a:r>
          </a:p>
          <a:p>
            <a:pPr algn="l"/>
            <a:r>
              <a:rPr lang="en-IN" sz="4000" dirty="0">
                <a:latin typeface="Times" pitchFamily="2" charset="0"/>
              </a:rPr>
              <a:t>	</a:t>
            </a:r>
            <a:r>
              <a:rPr lang="en-US" sz="4800" dirty="0" err="1">
                <a:latin typeface="DM Sans 14pt ExtraBold" pitchFamily="2" charset="0"/>
              </a:rPr>
              <a:t>Nou</a:t>
            </a:r>
            <a:r>
              <a:rPr lang="en-US" sz="4800" dirty="0">
                <a:latin typeface="DM Sans 14pt ExtraBold" pitchFamily="2" charset="0"/>
              </a:rPr>
              <a:t> Israel </a:t>
            </a:r>
            <a:r>
              <a:rPr lang="en-US" sz="4800" dirty="0" err="1">
                <a:latin typeface="DM Sans 14pt ExtraBold" pitchFamily="2" charset="0"/>
              </a:rPr>
              <a:t>chitelte</a:t>
            </a:r>
            <a:r>
              <a:rPr lang="en-US" sz="4800" dirty="0">
                <a:latin typeface="DM Sans 14pt ExtraBold" pitchFamily="2" charset="0"/>
              </a:rPr>
              <a:t> aw,</a:t>
            </a:r>
          </a:p>
          <a:p>
            <a:pPr algn="l"/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Omsun</a:t>
            </a:r>
            <a:r>
              <a:rPr lang="en-US" sz="4800" dirty="0" smtClean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hatlou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leh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tawm</a:t>
            </a:r>
            <a:r>
              <a:rPr lang="en-US" sz="4800" dirty="0" smtClean="0">
                <a:latin typeface="DM Sans 14pt ExtraBold" pitchFamily="2" charset="0"/>
              </a:rPr>
              <a:t>; (2)</a:t>
            </a:r>
            <a:endParaRPr lang="en-US" sz="4800" dirty="0">
              <a:latin typeface="DM Sans 14pt ExtraBold" pitchFamily="2" charset="0"/>
            </a:endParaRPr>
          </a:p>
          <a:p>
            <a:pPr algn="l"/>
            <a:r>
              <a:rPr lang="en-US" sz="4800" dirty="0" smtClean="0">
                <a:latin typeface="DM Sans 14pt ExtraBold" pitchFamily="2" charset="0"/>
              </a:rPr>
              <a:t>	Na </a:t>
            </a:r>
            <a:r>
              <a:rPr lang="en-US" sz="4800" dirty="0" err="1">
                <a:latin typeface="DM Sans 14pt ExtraBold" pitchFamily="2" charset="0"/>
              </a:rPr>
              <a:t>hondampa</a:t>
            </a:r>
            <a:r>
              <a:rPr lang="en-US" sz="4800" dirty="0">
                <a:latin typeface="DM Sans 14pt ExtraBold" pitchFamily="2" charset="0"/>
              </a:rPr>
              <a:t> uh </a:t>
            </a:r>
            <a:r>
              <a:rPr lang="en-US" sz="4800" dirty="0" err="1">
                <a:latin typeface="DM Sans 14pt ExtraBold" pitchFamily="2" charset="0"/>
              </a:rPr>
              <a:t>phat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unla</a:t>
            </a:r>
            <a:r>
              <a:rPr lang="en-US" sz="4800" dirty="0">
                <a:latin typeface="DM Sans 14pt ExtraBold" pitchFamily="2" charset="0"/>
              </a:rPr>
              <a:t>,</a:t>
            </a:r>
          </a:p>
          <a:p>
            <a:pPr algn="l"/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Khusak</a:t>
            </a:r>
            <a:r>
              <a:rPr lang="en-US" sz="4800" dirty="0" smtClean="0">
                <a:latin typeface="DM Sans 14pt ExtraBold" pitchFamily="2" charset="0"/>
              </a:rPr>
              <a:t> </a:t>
            </a:r>
            <a:r>
              <a:rPr lang="en-US" sz="4800" dirty="0">
                <a:latin typeface="DM Sans 14pt ExtraBold" pitchFamily="2" charset="0"/>
              </a:rPr>
              <a:t>un </a:t>
            </a:r>
            <a:r>
              <a:rPr lang="en-US" sz="4800" dirty="0" err="1">
                <a:latin typeface="DM Sans 14pt ExtraBold" pitchFamily="2" charset="0"/>
              </a:rPr>
              <a:t>miteng</a:t>
            </a:r>
            <a:r>
              <a:rPr lang="en-US" sz="4800" dirty="0">
                <a:latin typeface="DM Sans 14pt ExtraBold" pitchFamily="2" charset="0"/>
              </a:rPr>
              <a:t>' </a:t>
            </a:r>
            <a:r>
              <a:rPr lang="en-US" sz="4800" dirty="0" err="1">
                <a:latin typeface="DM Sans 14pt ExtraBold" pitchFamily="2" charset="0"/>
              </a:rPr>
              <a:t>Lal</a:t>
            </a:r>
            <a:r>
              <a:rPr lang="en-US" sz="4800" dirty="0">
                <a:latin typeface="DM Sans 14pt ExtraBold" pitchFamily="2" charset="0"/>
              </a:rPr>
              <a:t>!</a:t>
            </a:r>
            <a:endParaRPr lang="en-IN" sz="4800" dirty="0">
              <a:latin typeface="DM Sans 14pt ExtraBold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 MIN LIAN PHAT CHIAT NI E</a:t>
            </a:r>
          </a:p>
        </p:txBody>
      </p:sp>
    </p:spTree>
    <p:extLst>
      <p:ext uri="{BB962C8B-B14F-4D97-AF65-F5344CB8AC3E}">
        <p14:creationId xmlns:p14="http://schemas.microsoft.com/office/powerpoint/2010/main" val="167661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012686"/>
            <a:ext cx="11418276" cy="5540514"/>
          </a:xfrm>
        </p:spPr>
        <p:txBody>
          <a:bodyPr>
            <a:normAutofit/>
          </a:bodyPr>
          <a:lstStyle/>
          <a:p>
            <a:pPr algn="l"/>
            <a:endParaRPr lang="en-IN" sz="4000" dirty="0">
              <a:latin typeface="Times" pitchFamily="2" charset="0"/>
            </a:endParaRPr>
          </a:p>
          <a:p>
            <a:pPr algn="l"/>
            <a:r>
              <a:rPr lang="en-IN" sz="4000" dirty="0">
                <a:latin typeface="Times" pitchFamily="2" charset="0"/>
              </a:rPr>
              <a:t>		</a:t>
            </a:r>
          </a:p>
          <a:p>
            <a:pPr algn="l"/>
            <a:r>
              <a:rPr lang="en-IN" sz="4000" dirty="0">
                <a:latin typeface="Times" pitchFamily="2" charset="0"/>
              </a:rPr>
              <a:t>	</a:t>
            </a:r>
            <a:r>
              <a:rPr lang="en-US" sz="4800" dirty="0" err="1">
                <a:latin typeface="DM Sans 14pt ExtraBold" pitchFamily="2" charset="0"/>
              </a:rPr>
              <a:t>Nou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Jentel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giloute'n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thei</a:t>
            </a:r>
            <a:r>
              <a:rPr lang="en-US" sz="4800" dirty="0">
                <a:latin typeface="DM Sans 14pt ExtraBold" pitchFamily="2" charset="0"/>
              </a:rPr>
              <a:t> un,</a:t>
            </a:r>
          </a:p>
          <a:p>
            <a:pPr algn="l"/>
            <a:r>
              <a:rPr lang="en-US" sz="4800" dirty="0" smtClean="0">
                <a:latin typeface="DM Sans 14pt ExtraBold" pitchFamily="2" charset="0"/>
              </a:rPr>
              <a:t>	A </a:t>
            </a:r>
            <a:r>
              <a:rPr lang="en-US" sz="4800" dirty="0" err="1">
                <a:latin typeface="DM Sans 14pt ExtraBold" pitchFamily="2" charset="0"/>
              </a:rPr>
              <a:t>thuakna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ngilhkei</a:t>
            </a:r>
            <a:r>
              <a:rPr lang="en-US" sz="4800" dirty="0">
                <a:latin typeface="DM Sans 14pt ExtraBold" pitchFamily="2" charset="0"/>
              </a:rPr>
              <a:t> un</a:t>
            </a:r>
            <a:r>
              <a:rPr lang="en-US" sz="4800" dirty="0" smtClean="0">
                <a:latin typeface="DM Sans 14pt ExtraBold" pitchFamily="2" charset="0"/>
              </a:rPr>
              <a:t>; (2)</a:t>
            </a:r>
            <a:endParaRPr lang="en-US" sz="4800" dirty="0">
              <a:latin typeface="DM Sans 14pt ExtraBold" pitchFamily="2" charset="0"/>
            </a:endParaRPr>
          </a:p>
          <a:p>
            <a:pPr algn="l"/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Koih</a:t>
            </a:r>
            <a:r>
              <a:rPr lang="en-US" sz="4800" dirty="0" smtClean="0">
                <a:latin typeface="DM Sans 14pt ExtraBold" pitchFamily="2" charset="0"/>
              </a:rPr>
              <a:t> </a:t>
            </a:r>
            <a:r>
              <a:rPr lang="en-US" sz="4800" dirty="0">
                <a:latin typeface="DM Sans 14pt ExtraBold" pitchFamily="2" charset="0"/>
              </a:rPr>
              <a:t>un </a:t>
            </a:r>
            <a:r>
              <a:rPr lang="en-US" sz="4800" dirty="0" err="1">
                <a:latin typeface="DM Sans 14pt ExtraBold" pitchFamily="2" charset="0"/>
              </a:rPr>
              <a:t>gallu</a:t>
            </a:r>
            <a:r>
              <a:rPr lang="en-US" sz="4800" dirty="0">
                <a:latin typeface="DM Sans 14pt ExtraBold" pitchFamily="2" charset="0"/>
              </a:rPr>
              <a:t> A </a:t>
            </a:r>
            <a:r>
              <a:rPr lang="en-US" sz="4800" dirty="0" err="1">
                <a:latin typeface="DM Sans 14pt ExtraBold" pitchFamily="2" charset="0"/>
              </a:rPr>
              <a:t>khebul</a:t>
            </a:r>
            <a:r>
              <a:rPr lang="en-US" sz="4800" dirty="0">
                <a:latin typeface="DM Sans 14pt ExtraBold" pitchFamily="2" charset="0"/>
              </a:rPr>
              <a:t> ah,</a:t>
            </a:r>
          </a:p>
          <a:p>
            <a:pPr algn="l"/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Khusak</a:t>
            </a:r>
            <a:r>
              <a:rPr lang="en-US" sz="4800" dirty="0" smtClean="0">
                <a:latin typeface="DM Sans 14pt ExtraBold" pitchFamily="2" charset="0"/>
              </a:rPr>
              <a:t> </a:t>
            </a:r>
            <a:r>
              <a:rPr lang="en-US" sz="4800" dirty="0">
                <a:latin typeface="DM Sans 14pt ExtraBold" pitchFamily="2" charset="0"/>
              </a:rPr>
              <a:t>un </a:t>
            </a:r>
            <a:r>
              <a:rPr lang="en-US" sz="4800" dirty="0" err="1">
                <a:latin typeface="DM Sans 14pt ExtraBold" pitchFamily="2" charset="0"/>
              </a:rPr>
              <a:t>miteng</a:t>
            </a:r>
            <a:r>
              <a:rPr lang="en-US" sz="4800" dirty="0">
                <a:latin typeface="DM Sans 14pt ExtraBold" pitchFamily="2" charset="0"/>
              </a:rPr>
              <a:t>' </a:t>
            </a:r>
            <a:r>
              <a:rPr lang="en-US" sz="4800" dirty="0" err="1">
                <a:latin typeface="DM Sans 14pt ExtraBold" pitchFamily="2" charset="0"/>
              </a:rPr>
              <a:t>Lal</a:t>
            </a:r>
            <a:r>
              <a:rPr lang="en-US" sz="4800" dirty="0">
                <a:latin typeface="DM Sans 14pt ExtraBold" pitchFamily="2" charset="0"/>
              </a:rPr>
              <a:t>!</a:t>
            </a:r>
            <a:endParaRPr lang="en-IN" sz="4800" dirty="0">
              <a:latin typeface="DM Sans 14pt ExtraBold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 MIN LIAN PHAT CHIAT NI E</a:t>
            </a:r>
          </a:p>
        </p:txBody>
      </p:sp>
    </p:spTree>
    <p:extLst>
      <p:ext uri="{BB962C8B-B14F-4D97-AF65-F5344CB8AC3E}">
        <p14:creationId xmlns:p14="http://schemas.microsoft.com/office/powerpoint/2010/main" val="967604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012686"/>
            <a:ext cx="11418276" cy="5540514"/>
          </a:xfrm>
        </p:spPr>
        <p:txBody>
          <a:bodyPr>
            <a:normAutofit/>
          </a:bodyPr>
          <a:lstStyle/>
          <a:p>
            <a:pPr algn="l"/>
            <a:endParaRPr lang="en-IN" sz="4000" dirty="0">
              <a:latin typeface="Times" pitchFamily="2" charset="0"/>
            </a:endParaRPr>
          </a:p>
          <a:p>
            <a:pPr algn="l"/>
            <a:r>
              <a:rPr lang="en-IN" sz="4000" dirty="0">
                <a:latin typeface="Times" pitchFamily="2" charset="0"/>
              </a:rPr>
              <a:t>		</a:t>
            </a:r>
          </a:p>
          <a:p>
            <a:pPr algn="l"/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Namchih</a:t>
            </a:r>
            <a:r>
              <a:rPr lang="en-US" sz="4800" dirty="0">
                <a:latin typeface="DM Sans 14pt ExtraBold" pitchFamily="2" charset="0"/>
              </a:rPr>
              <a:t>, </a:t>
            </a:r>
            <a:r>
              <a:rPr lang="en-US" sz="4800" dirty="0" err="1">
                <a:latin typeface="DM Sans 14pt ExtraBold" pitchFamily="2" charset="0"/>
              </a:rPr>
              <a:t>pauchih</a:t>
            </a:r>
            <a:r>
              <a:rPr lang="en-US" sz="4800" dirty="0">
                <a:latin typeface="DM Sans 14pt ExtraBold" pitchFamily="2" charset="0"/>
              </a:rPr>
              <a:t>, </a:t>
            </a:r>
            <a:r>
              <a:rPr lang="en-US" sz="4800" dirty="0" smtClean="0">
                <a:latin typeface="DM Sans 14pt ExtraBold" pitchFamily="2" charset="0"/>
              </a:rPr>
              <a:t>mi 	</a:t>
            </a:r>
            <a:r>
              <a:rPr lang="en-US" sz="4800" dirty="0" err="1" smtClean="0">
                <a:latin typeface="DM Sans 14pt ExtraBold" pitchFamily="2" charset="0"/>
              </a:rPr>
              <a:t>khempeuhte</a:t>
            </a:r>
            <a:r>
              <a:rPr lang="en-US" sz="4800" dirty="0">
                <a:latin typeface="DM Sans 14pt ExtraBold" pitchFamily="2" charset="0"/>
              </a:rPr>
              <a:t>,</a:t>
            </a:r>
          </a:p>
          <a:p>
            <a:pPr algn="l"/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Hiai</a:t>
            </a:r>
            <a:r>
              <a:rPr lang="en-US" sz="4800" dirty="0" smtClean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leitung</a:t>
            </a:r>
            <a:r>
              <a:rPr lang="en-US" sz="4800" dirty="0">
                <a:latin typeface="DM Sans 14pt ExtraBold" pitchFamily="2" charset="0"/>
              </a:rPr>
              <a:t> a </a:t>
            </a:r>
            <a:r>
              <a:rPr lang="en-US" sz="4800" dirty="0" err="1">
                <a:latin typeface="DM Sans 14pt ExtraBold" pitchFamily="2" charset="0"/>
              </a:rPr>
              <a:t>tengte</a:t>
            </a:r>
            <a:r>
              <a:rPr lang="en-US" sz="4800" dirty="0" smtClean="0">
                <a:latin typeface="DM Sans 14pt ExtraBold" pitchFamily="2" charset="0"/>
              </a:rPr>
              <a:t>; (2)</a:t>
            </a:r>
            <a:endParaRPr lang="en-US" sz="4800" dirty="0">
              <a:latin typeface="DM Sans 14pt ExtraBold" pitchFamily="2" charset="0"/>
            </a:endParaRPr>
          </a:p>
          <a:p>
            <a:pPr algn="l"/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Lalna</a:t>
            </a:r>
            <a:r>
              <a:rPr lang="en-US" sz="4800" dirty="0" smtClean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khempeuh</a:t>
            </a:r>
            <a:r>
              <a:rPr lang="en-US" sz="4800" dirty="0">
                <a:latin typeface="DM Sans 14pt ExtraBold" pitchFamily="2" charset="0"/>
              </a:rPr>
              <a:t> Amah </a:t>
            </a:r>
            <a:r>
              <a:rPr lang="en-US" sz="4800" dirty="0" err="1">
                <a:latin typeface="DM Sans 14pt ExtraBold" pitchFamily="2" charset="0"/>
              </a:rPr>
              <a:t>pia</a:t>
            </a:r>
            <a:r>
              <a:rPr lang="en-US" sz="4800" dirty="0">
                <a:latin typeface="DM Sans 14pt ExtraBold" pitchFamily="2" charset="0"/>
              </a:rPr>
              <a:t> un,</a:t>
            </a:r>
          </a:p>
          <a:p>
            <a:pPr algn="l"/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Khusak</a:t>
            </a:r>
            <a:r>
              <a:rPr lang="en-US" sz="4800" dirty="0" smtClean="0">
                <a:latin typeface="DM Sans 14pt ExtraBold" pitchFamily="2" charset="0"/>
              </a:rPr>
              <a:t> </a:t>
            </a:r>
            <a:r>
              <a:rPr lang="en-US" sz="4800" dirty="0">
                <a:latin typeface="DM Sans 14pt ExtraBold" pitchFamily="2" charset="0"/>
              </a:rPr>
              <a:t>un </a:t>
            </a:r>
            <a:r>
              <a:rPr lang="en-US" sz="4800" dirty="0" err="1">
                <a:latin typeface="DM Sans 14pt ExtraBold" pitchFamily="2" charset="0"/>
              </a:rPr>
              <a:t>miteng</a:t>
            </a:r>
            <a:r>
              <a:rPr lang="en-US" sz="4800" dirty="0">
                <a:latin typeface="DM Sans 14pt ExtraBold" pitchFamily="2" charset="0"/>
              </a:rPr>
              <a:t>' </a:t>
            </a:r>
            <a:r>
              <a:rPr lang="en-US" sz="4800" dirty="0" err="1">
                <a:latin typeface="DM Sans 14pt ExtraBold" pitchFamily="2" charset="0"/>
              </a:rPr>
              <a:t>Lal</a:t>
            </a:r>
            <a:r>
              <a:rPr lang="en-US" sz="4800" dirty="0">
                <a:latin typeface="DM Sans 14pt ExtraBold" pitchFamily="2" charset="0"/>
              </a:rPr>
              <a:t>!</a:t>
            </a:r>
            <a:endParaRPr lang="en-IN" sz="4800" dirty="0">
              <a:latin typeface="DM Sans 14pt ExtraBold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 MIN LIAN PHAT CHIAT NI E</a:t>
            </a:r>
          </a:p>
        </p:txBody>
      </p:sp>
    </p:spTree>
    <p:extLst>
      <p:ext uri="{BB962C8B-B14F-4D97-AF65-F5344CB8AC3E}">
        <p14:creationId xmlns:p14="http://schemas.microsoft.com/office/powerpoint/2010/main" val="2337302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012686"/>
            <a:ext cx="11418276" cy="5540514"/>
          </a:xfrm>
        </p:spPr>
        <p:txBody>
          <a:bodyPr>
            <a:normAutofit/>
          </a:bodyPr>
          <a:lstStyle/>
          <a:p>
            <a:pPr algn="l"/>
            <a:endParaRPr lang="en-IN" sz="4000" dirty="0">
              <a:latin typeface="Times" pitchFamily="2" charset="0"/>
            </a:endParaRPr>
          </a:p>
          <a:p>
            <a:pPr algn="l"/>
            <a:r>
              <a:rPr lang="en-IN" sz="4000" dirty="0">
                <a:latin typeface="Times" pitchFamily="2" charset="0"/>
              </a:rPr>
              <a:t>		</a:t>
            </a:r>
          </a:p>
          <a:p>
            <a:pPr algn="l"/>
            <a:r>
              <a:rPr lang="en-IN" sz="4000" dirty="0">
                <a:latin typeface="Times" pitchFamily="2" charset="0"/>
              </a:rPr>
              <a:t>	</a:t>
            </a:r>
            <a:r>
              <a:rPr lang="en-US" sz="4800" dirty="0">
                <a:latin typeface="DM Sans 14pt ExtraBold" pitchFamily="2" charset="0"/>
              </a:rPr>
              <a:t>Aw </a:t>
            </a:r>
            <a:r>
              <a:rPr lang="en-US" sz="4800" dirty="0" err="1">
                <a:latin typeface="DM Sans 14pt ExtraBold" pitchFamily="2" charset="0"/>
              </a:rPr>
              <a:t>tungchiang</a:t>
            </a:r>
            <a:r>
              <a:rPr lang="en-US" sz="4800" dirty="0">
                <a:latin typeface="DM Sans 14pt ExtraBold" pitchFamily="2" charset="0"/>
              </a:rPr>
              <a:t> mi pawl </a:t>
            </a:r>
            <a:r>
              <a:rPr lang="en-US" sz="4800" dirty="0" err="1">
                <a:latin typeface="DM Sans 14pt ExtraBold" pitchFamily="2" charset="0"/>
              </a:rPr>
              <a:t>siangthou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toh</a:t>
            </a:r>
            <a:r>
              <a:rPr lang="en-US" sz="4800" dirty="0">
                <a:latin typeface="DM Sans 14pt ExtraBold" pitchFamily="2" charset="0"/>
              </a:rPr>
              <a:t>,</a:t>
            </a:r>
          </a:p>
          <a:p>
            <a:pPr algn="l"/>
            <a:r>
              <a:rPr lang="en-US" sz="4800" dirty="0" smtClean="0">
                <a:latin typeface="DM Sans 14pt ExtraBold" pitchFamily="2" charset="0"/>
              </a:rPr>
              <a:t>	A </a:t>
            </a:r>
            <a:r>
              <a:rPr lang="en-US" sz="4800" dirty="0" err="1">
                <a:latin typeface="DM Sans 14pt ExtraBold" pitchFamily="2" charset="0"/>
              </a:rPr>
              <a:t>khebul</a:t>
            </a:r>
            <a:r>
              <a:rPr lang="en-US" sz="4800" dirty="0">
                <a:latin typeface="DM Sans 14pt ExtraBold" pitchFamily="2" charset="0"/>
              </a:rPr>
              <a:t> ah </a:t>
            </a:r>
            <a:r>
              <a:rPr lang="en-US" sz="4800" dirty="0" err="1">
                <a:latin typeface="DM Sans 14pt ExtraBold" pitchFamily="2" charset="0"/>
              </a:rPr>
              <a:t>kuun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le'ng</a:t>
            </a:r>
            <a:r>
              <a:rPr lang="en-US" sz="4800" dirty="0">
                <a:latin typeface="DM Sans 14pt ExtraBold" pitchFamily="2" charset="0"/>
              </a:rPr>
              <a:t>;</a:t>
            </a:r>
          </a:p>
          <a:p>
            <a:pPr algn="l"/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Tangtawn</a:t>
            </a:r>
            <a:r>
              <a:rPr lang="en-US" sz="4800" dirty="0" smtClean="0">
                <a:latin typeface="DM Sans 14pt ExtraBold" pitchFamily="2" charset="0"/>
              </a:rPr>
              <a:t> </a:t>
            </a:r>
            <a:r>
              <a:rPr lang="en-US" sz="4800" dirty="0">
                <a:latin typeface="DM Sans 14pt ExtraBold" pitchFamily="2" charset="0"/>
              </a:rPr>
              <a:t>Amah </a:t>
            </a:r>
            <a:r>
              <a:rPr lang="en-US" sz="4800" dirty="0" err="1">
                <a:latin typeface="DM Sans 14pt ExtraBold" pitchFamily="2" charset="0"/>
              </a:rPr>
              <a:t>phat</a:t>
            </a:r>
            <a:r>
              <a:rPr lang="en-US" sz="4800" dirty="0">
                <a:latin typeface="DM Sans 14pt ExtraBold" pitchFamily="2" charset="0"/>
              </a:rPr>
              <a:t> la </a:t>
            </a:r>
            <a:r>
              <a:rPr lang="en-US" sz="4800" dirty="0" err="1">
                <a:latin typeface="DM Sans 14pt ExtraBold" pitchFamily="2" charset="0"/>
              </a:rPr>
              <a:t>sa</a:t>
            </a:r>
            <a:r>
              <a:rPr lang="en-US" sz="4800" dirty="0">
                <a:latin typeface="DM Sans 14pt ExtraBold" pitchFamily="2" charset="0"/>
              </a:rPr>
              <a:t> in,</a:t>
            </a:r>
          </a:p>
          <a:p>
            <a:pPr algn="l"/>
            <a:r>
              <a:rPr lang="en-US" sz="4800" dirty="0" smtClean="0">
                <a:latin typeface="DM Sans 14pt ExtraBold" pitchFamily="2" charset="0"/>
              </a:rPr>
              <a:t>	</a:t>
            </a:r>
            <a:r>
              <a:rPr lang="en-US" sz="4800" dirty="0" err="1" smtClean="0">
                <a:latin typeface="DM Sans 14pt ExtraBold" pitchFamily="2" charset="0"/>
              </a:rPr>
              <a:t>Khusak</a:t>
            </a:r>
            <a:r>
              <a:rPr lang="en-US" sz="4800" dirty="0" smtClean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ni</a:t>
            </a:r>
            <a:r>
              <a:rPr lang="en-US" sz="4800" dirty="0">
                <a:latin typeface="DM Sans 14pt ExtraBold" pitchFamily="2" charset="0"/>
              </a:rPr>
              <a:t> </a:t>
            </a:r>
            <a:r>
              <a:rPr lang="en-US" sz="4800" dirty="0" err="1">
                <a:latin typeface="DM Sans 14pt ExtraBold" pitchFamily="2" charset="0"/>
              </a:rPr>
              <a:t>miteng</a:t>
            </a:r>
            <a:r>
              <a:rPr lang="en-US" sz="4800" dirty="0">
                <a:latin typeface="DM Sans 14pt ExtraBold" pitchFamily="2" charset="0"/>
              </a:rPr>
              <a:t>' </a:t>
            </a:r>
            <a:r>
              <a:rPr lang="en-US" sz="4800" dirty="0" err="1">
                <a:latin typeface="DM Sans 14pt ExtraBold" pitchFamily="2" charset="0"/>
              </a:rPr>
              <a:t>Lal</a:t>
            </a:r>
            <a:r>
              <a:rPr lang="en-US" sz="4800" dirty="0">
                <a:latin typeface="DM Sans 14pt ExtraBold" pitchFamily="2" charset="0"/>
              </a:rPr>
              <a:t>!</a:t>
            </a:r>
            <a:endParaRPr lang="en-IN" sz="4800" dirty="0">
              <a:latin typeface="DM Sans 14pt ExtraBold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 MIN LIAN PHAT CHIAT NI E</a:t>
            </a:r>
          </a:p>
        </p:txBody>
      </p:sp>
    </p:spTree>
    <p:extLst>
      <p:ext uri="{BB962C8B-B14F-4D97-AF65-F5344CB8AC3E}">
        <p14:creationId xmlns:p14="http://schemas.microsoft.com/office/powerpoint/2010/main" val="2365434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42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DM Sans 14pt ExtraBold</vt:lpstr>
      <vt:lpstr>Times</vt:lpstr>
      <vt:lpstr>Times New Roman</vt:lpstr>
      <vt:lpstr>Vollkorn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3</cp:revision>
  <dcterms:created xsi:type="dcterms:W3CDTF">2022-02-19T05:08:05Z</dcterms:created>
  <dcterms:modified xsi:type="dcterms:W3CDTF">2024-04-04T09:06:10Z</dcterms:modified>
</cp:coreProperties>
</file>