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TANGTHUPHA PAI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ZEL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IN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763ED99-0A4D-594E-AB76-2F963055A243}"/>
              </a:ext>
            </a:extLst>
          </p:cNvPr>
          <p:cNvSpPr txBox="1"/>
          <p:nvPr/>
        </p:nvSpPr>
        <p:spPr>
          <a:xfrm>
            <a:off x="152399" y="1031771"/>
            <a:ext cx="118872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PATHIAN NGAIHLA 06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46931" y="1893546"/>
            <a:ext cx="11186445" cy="3866320"/>
          </a:xfrm>
        </p:spPr>
        <p:txBody>
          <a:bodyPr anchor="ctr">
            <a:norm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Sepgim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lungzin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buaina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kinawkna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ah,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I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huh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Pa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thuchiam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thupipen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tungta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Saltangte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pawtna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TANGTHUPHA PAI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ZEL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IN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46931" y="1517531"/>
            <a:ext cx="11186445" cy="3327934"/>
          </a:xfrm>
        </p:spPr>
        <p:txBody>
          <a:bodyPr anchor="ctr">
            <a:norm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Tangthupha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deihhuai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pai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inla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Gammial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dang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saltangte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pi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0278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TANGTHUPHA PAI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ZEL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IN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763ED99-0A4D-594E-AB76-2F963055A243}"/>
              </a:ext>
            </a:extLst>
          </p:cNvPr>
          <p:cNvSpPr txBox="1"/>
          <p:nvPr/>
        </p:nvSpPr>
        <p:spPr>
          <a:xfrm>
            <a:off x="152399" y="1031771"/>
            <a:ext cx="118872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PATHIAN NGAIHLA 06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46931" y="1893546"/>
            <a:ext cx="11186445" cy="3866320"/>
          </a:xfrm>
        </p:spPr>
        <p:txBody>
          <a:bodyPr anchor="ctr">
            <a:normAutofit/>
          </a:bodyPr>
          <a:lstStyle/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Tang a pi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pute'n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thupipen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Mu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galdot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gige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mahle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uh;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Mulou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sang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kaizouta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uh e,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zohna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thupipen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tang ding in.</a:t>
            </a:r>
          </a:p>
        </p:txBody>
      </p:sp>
    </p:spTree>
    <p:extLst>
      <p:ext uri="{BB962C8B-B14F-4D97-AF65-F5344CB8AC3E}">
        <p14:creationId xmlns:p14="http://schemas.microsoft.com/office/powerpoint/2010/main" val="3399910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TANGTHUPHA PAI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ZEL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IN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46931" y="1517531"/>
            <a:ext cx="11186445" cy="3327934"/>
          </a:xfrm>
        </p:spPr>
        <p:txBody>
          <a:bodyPr anchor="ctr">
            <a:norm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Tangthupha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deihhuai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pai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inla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Gammial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dang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saltangte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pi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8718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TANGTHUPHA PAI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ZEL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IN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763ED99-0A4D-594E-AB76-2F963055A243}"/>
              </a:ext>
            </a:extLst>
          </p:cNvPr>
          <p:cNvSpPr txBox="1"/>
          <p:nvPr/>
        </p:nvSpPr>
        <p:spPr>
          <a:xfrm>
            <a:off x="152399" y="1031771"/>
            <a:ext cx="118872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PATHIAN NGAIHLA 06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46931" y="1893546"/>
            <a:ext cx="11186445" cy="3866320"/>
          </a:xfrm>
        </p:spPr>
        <p:txBody>
          <a:bodyPr anchor="ctr">
            <a:normAutofit/>
          </a:bodyPr>
          <a:lstStyle/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damna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damna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Gospel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thangvel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inla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Kawl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kimvel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dong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inla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Gentheite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kipahna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vakvaite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gimlim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damna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383602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TANGTHUPHA PAI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ZEL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IN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46931" y="1517531"/>
            <a:ext cx="11186445" cy="3327934"/>
          </a:xfrm>
        </p:spPr>
        <p:txBody>
          <a:bodyPr anchor="ctr">
            <a:norm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Tangthupha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deihhuai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pai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inla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Gammial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dang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saltangte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pi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7419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TANGTHUPHA PAI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ZEL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IN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763ED99-0A4D-594E-AB76-2F963055A243}"/>
              </a:ext>
            </a:extLst>
          </p:cNvPr>
          <p:cNvSpPr txBox="1"/>
          <p:nvPr/>
        </p:nvSpPr>
        <p:spPr>
          <a:xfrm>
            <a:off x="152399" y="1031771"/>
            <a:ext cx="118872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PATHIAN NGAIHLA 06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46931" y="1893546"/>
            <a:ext cx="11186445" cy="3866320"/>
          </a:xfrm>
        </p:spPr>
        <p:txBody>
          <a:bodyPr anchor="ctr">
            <a:normAutofit/>
          </a:bodyPr>
          <a:lstStyle/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zousiah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thilsiam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zousiahte'n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aw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suah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un;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Kalvari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lamdangtak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ziak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damna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lui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luangta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037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TANGTHUPHA PAI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ZEL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IN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46931" y="1517531"/>
            <a:ext cx="11186445" cy="3327934"/>
          </a:xfrm>
        </p:spPr>
        <p:txBody>
          <a:bodyPr anchor="ctr">
            <a:norm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Tangthupha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deihhuai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pai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inla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Gammial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dang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saltangte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pi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2381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218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12</cp:revision>
  <dcterms:created xsi:type="dcterms:W3CDTF">2022-02-19T05:08:05Z</dcterms:created>
  <dcterms:modified xsi:type="dcterms:W3CDTF">2024-04-18T09:55:45Z</dcterms:modified>
</cp:coreProperties>
</file>