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387503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VANGLIANPEN </a:t>
            </a:r>
            <a:endParaRPr lang="en-IN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454335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 01)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664" y="2324456"/>
            <a:ext cx="10575648" cy="3666146"/>
          </a:xfrm>
        </p:spPr>
        <p:txBody>
          <a:bodyPr anchor="ctr">
            <a:no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vanglianpen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Halleluiah,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e Immanuel;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Pahtawina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manna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tengteng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Nang'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626785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VANGLIANPEN </a:t>
            </a:r>
            <a:endParaRPr lang="en-IN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664" y="2324456"/>
            <a:ext cx="10575648" cy="3666146"/>
          </a:xfrm>
        </p:spPr>
        <p:txBody>
          <a:bodyPr anchor="ctr">
            <a:noAutofit/>
          </a:bodyPr>
          <a:lstStyle/>
          <a:p>
            <a:r>
              <a:rPr lang="en-IN" sz="6000" b="1" i="1" dirty="0">
                <a:latin typeface="Vollkorn" pitchFamily="2" charset="0"/>
                <a:ea typeface="Vollkorn" pitchFamily="2" charset="0"/>
              </a:rPr>
              <a:t>Halleluiah, Halleluiah, </a:t>
            </a:r>
            <a:r>
              <a:rPr lang="en-IN" sz="6000" b="1" i="1" dirty="0" smtClean="0">
                <a:latin typeface="Vollkorn" pitchFamily="2" charset="0"/>
                <a:ea typeface="Vollkorn" pitchFamily="2" charset="0"/>
              </a:rPr>
              <a:t>Amen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</a:rPr>
              <a:t>Halleluiah, Halleluiah, Amen</a:t>
            </a:r>
          </a:p>
        </p:txBody>
      </p:sp>
    </p:spTree>
    <p:extLst>
      <p:ext uri="{BB962C8B-B14F-4D97-AF65-F5344CB8AC3E}">
        <p14:creationId xmlns:p14="http://schemas.microsoft.com/office/powerpoint/2010/main" val="63142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387503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VANGLIANPEN </a:t>
            </a:r>
            <a:endParaRPr lang="en-IN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35837" y="2324456"/>
            <a:ext cx="11391542" cy="3666146"/>
          </a:xfrm>
        </p:spPr>
        <p:txBody>
          <a:bodyPr anchor="ctr">
            <a:no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Vannuai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miza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namchih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vontawi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Angelte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houlungtuak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Salem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tuallai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leengkhawm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360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626785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VANGLIANPEN </a:t>
            </a:r>
            <a:endParaRPr lang="en-IN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664" y="2324456"/>
            <a:ext cx="10575648" cy="3666146"/>
          </a:xfrm>
        </p:spPr>
        <p:txBody>
          <a:bodyPr anchor="ctr">
            <a:noAutofit/>
          </a:bodyPr>
          <a:lstStyle/>
          <a:p>
            <a:r>
              <a:rPr lang="en-IN" sz="6000" b="1" i="1" dirty="0">
                <a:latin typeface="Vollkorn" pitchFamily="2" charset="0"/>
                <a:ea typeface="Vollkorn" pitchFamily="2" charset="0"/>
              </a:rPr>
              <a:t>Halleluiah, Halleluiah, </a:t>
            </a:r>
            <a:r>
              <a:rPr lang="en-IN" sz="6000" b="1" i="1" dirty="0" smtClean="0">
                <a:latin typeface="Vollkorn" pitchFamily="2" charset="0"/>
                <a:ea typeface="Vollkorn" pitchFamily="2" charset="0"/>
              </a:rPr>
              <a:t>Amen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</a:rPr>
              <a:t>Halleluiah, Halleluiah, Amen</a:t>
            </a:r>
          </a:p>
        </p:txBody>
      </p:sp>
    </p:spTree>
    <p:extLst>
      <p:ext uri="{BB962C8B-B14F-4D97-AF65-F5344CB8AC3E}">
        <p14:creationId xmlns:p14="http://schemas.microsoft.com/office/powerpoint/2010/main" val="368042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387503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VANGLIANPEN </a:t>
            </a:r>
            <a:endParaRPr lang="en-IN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35837" y="2008262"/>
            <a:ext cx="11391542" cy="3666146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tuibang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gam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singbang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sang,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Vabang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pilna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vangkhua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tongluang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theihlouh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839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626785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VANGLIANPEN </a:t>
            </a:r>
            <a:endParaRPr lang="en-IN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664" y="2324456"/>
            <a:ext cx="10575648" cy="3666146"/>
          </a:xfrm>
        </p:spPr>
        <p:txBody>
          <a:bodyPr anchor="ctr">
            <a:noAutofit/>
          </a:bodyPr>
          <a:lstStyle/>
          <a:p>
            <a:r>
              <a:rPr lang="en-IN" sz="6000" b="1" i="1" dirty="0">
                <a:latin typeface="Vollkorn" pitchFamily="2" charset="0"/>
                <a:ea typeface="Vollkorn" pitchFamily="2" charset="0"/>
              </a:rPr>
              <a:t>Halleluiah, Halleluiah, </a:t>
            </a:r>
            <a:r>
              <a:rPr lang="en-IN" sz="6000" b="1" i="1" dirty="0" smtClean="0">
                <a:latin typeface="Vollkorn" pitchFamily="2" charset="0"/>
                <a:ea typeface="Vollkorn" pitchFamily="2" charset="0"/>
              </a:rPr>
              <a:t>Amen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</a:rPr>
              <a:t>Halleluiah, Halleluiah, Amen</a:t>
            </a:r>
          </a:p>
        </p:txBody>
      </p:sp>
    </p:spTree>
    <p:extLst>
      <p:ext uri="{BB962C8B-B14F-4D97-AF65-F5344CB8AC3E}">
        <p14:creationId xmlns:p14="http://schemas.microsoft.com/office/powerpoint/2010/main" val="3458757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387503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VANGLIANPEN </a:t>
            </a:r>
            <a:endParaRPr lang="en-IN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35837" y="2008262"/>
            <a:ext cx="11391542" cy="3666146"/>
          </a:xfrm>
        </p:spPr>
        <p:txBody>
          <a:bodyPr anchor="ctr">
            <a:no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thukna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Gankuang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tongsia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banna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sing;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Eden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Salem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kizom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9645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626785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VANGLIANPEN </a:t>
            </a:r>
            <a:endParaRPr lang="en-IN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664" y="2324456"/>
            <a:ext cx="10575648" cy="3666146"/>
          </a:xfrm>
        </p:spPr>
        <p:txBody>
          <a:bodyPr anchor="ctr">
            <a:noAutofit/>
          </a:bodyPr>
          <a:lstStyle/>
          <a:p>
            <a:r>
              <a:rPr lang="en-IN" sz="6000" b="1" i="1" dirty="0">
                <a:latin typeface="Vollkorn" pitchFamily="2" charset="0"/>
                <a:ea typeface="Vollkorn" pitchFamily="2" charset="0"/>
              </a:rPr>
              <a:t>Halleluiah, Halleluiah, </a:t>
            </a:r>
            <a:r>
              <a:rPr lang="en-IN" sz="6000" b="1" i="1" dirty="0" smtClean="0">
                <a:latin typeface="Vollkorn" pitchFamily="2" charset="0"/>
                <a:ea typeface="Vollkorn" pitchFamily="2" charset="0"/>
              </a:rPr>
              <a:t>Amen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</a:rPr>
              <a:t>Halleluiah, Halleluiah, Amen</a:t>
            </a:r>
          </a:p>
        </p:txBody>
      </p:sp>
    </p:spTree>
    <p:extLst>
      <p:ext uri="{BB962C8B-B14F-4D97-AF65-F5344CB8AC3E}">
        <p14:creationId xmlns:p14="http://schemas.microsoft.com/office/powerpoint/2010/main" val="2724810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159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Vollkorn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7</cp:revision>
  <dcterms:created xsi:type="dcterms:W3CDTF">2022-02-19T05:08:05Z</dcterms:created>
  <dcterms:modified xsi:type="dcterms:W3CDTF">2024-04-18T09:48:01Z</dcterms:modified>
</cp:coreProperties>
</file>